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7" r:id="rId6"/>
    <p:sldId id="268" r:id="rId7"/>
    <p:sldId id="274" r:id="rId8"/>
    <p:sldId id="269" r:id="rId9"/>
    <p:sldId id="260" r:id="rId10"/>
    <p:sldId id="271" r:id="rId11"/>
    <p:sldId id="270" r:id="rId12"/>
    <p:sldId id="272" r:id="rId13"/>
    <p:sldId id="273" r:id="rId14"/>
    <p:sldId id="261" r:id="rId15"/>
    <p:sldId id="262" r:id="rId16"/>
    <p:sldId id="263" r:id="rId17"/>
    <p:sldId id="264" r:id="rId18"/>
    <p:sldId id="265" r:id="rId19"/>
    <p:sldId id="26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5A6886-32DE-4440-8C2D-1F6E16A7F5C9}" type="datetimeFigureOut">
              <a:rPr lang="en-US" smtClean="0"/>
              <a:t>2/10/24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23704-84E4-FB49-93CB-78F06FAEB3F6}" type="slidenum">
              <a:rPr lang="en-US" smtClean="0"/>
              <a:t>‹#›</a:t>
            </a:fld>
            <a:endParaRPr lang="en-US"/>
          </a:p>
        </p:txBody>
      </p:sp>
    </p:spTree>
    <p:extLst>
      <p:ext uri="{BB962C8B-B14F-4D97-AF65-F5344CB8AC3E}">
        <p14:creationId xmlns:p14="http://schemas.microsoft.com/office/powerpoint/2010/main" val="3063452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5A6886-32DE-4440-8C2D-1F6E16A7F5C9}" type="datetimeFigureOut">
              <a:rPr lang="en-US" smtClean="0"/>
              <a:t>2/10/24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23704-84E4-FB49-93CB-78F06FAEB3F6}" type="slidenum">
              <a:rPr lang="en-US" smtClean="0"/>
              <a:t>‹#›</a:t>
            </a:fld>
            <a:endParaRPr lang="en-US"/>
          </a:p>
        </p:txBody>
      </p:sp>
    </p:spTree>
    <p:extLst>
      <p:ext uri="{BB962C8B-B14F-4D97-AF65-F5344CB8AC3E}">
        <p14:creationId xmlns:p14="http://schemas.microsoft.com/office/powerpoint/2010/main" val="2890950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5A6886-32DE-4440-8C2D-1F6E16A7F5C9}" type="datetimeFigureOut">
              <a:rPr lang="en-US" smtClean="0"/>
              <a:t>2/10/24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23704-84E4-FB49-93CB-78F06FAEB3F6}" type="slidenum">
              <a:rPr lang="en-US" smtClean="0"/>
              <a:t>‹#›</a:t>
            </a:fld>
            <a:endParaRPr lang="en-US"/>
          </a:p>
        </p:txBody>
      </p:sp>
    </p:spTree>
    <p:extLst>
      <p:ext uri="{BB962C8B-B14F-4D97-AF65-F5344CB8AC3E}">
        <p14:creationId xmlns:p14="http://schemas.microsoft.com/office/powerpoint/2010/main" val="3915203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5A6886-32DE-4440-8C2D-1F6E16A7F5C9}" type="datetimeFigureOut">
              <a:rPr lang="en-US" smtClean="0"/>
              <a:t>2/10/24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23704-84E4-FB49-93CB-78F06FAEB3F6}" type="slidenum">
              <a:rPr lang="en-US" smtClean="0"/>
              <a:t>‹#›</a:t>
            </a:fld>
            <a:endParaRPr lang="en-US"/>
          </a:p>
        </p:txBody>
      </p:sp>
    </p:spTree>
    <p:extLst>
      <p:ext uri="{BB962C8B-B14F-4D97-AF65-F5344CB8AC3E}">
        <p14:creationId xmlns:p14="http://schemas.microsoft.com/office/powerpoint/2010/main" val="3682919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5A6886-32DE-4440-8C2D-1F6E16A7F5C9}" type="datetimeFigureOut">
              <a:rPr lang="en-US" smtClean="0"/>
              <a:t>2/10/24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23704-84E4-FB49-93CB-78F06FAEB3F6}" type="slidenum">
              <a:rPr lang="en-US" smtClean="0"/>
              <a:t>‹#›</a:t>
            </a:fld>
            <a:endParaRPr lang="en-US"/>
          </a:p>
        </p:txBody>
      </p:sp>
    </p:spTree>
    <p:extLst>
      <p:ext uri="{BB962C8B-B14F-4D97-AF65-F5344CB8AC3E}">
        <p14:creationId xmlns:p14="http://schemas.microsoft.com/office/powerpoint/2010/main" val="173347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5A6886-32DE-4440-8C2D-1F6E16A7F5C9}" type="datetimeFigureOut">
              <a:rPr lang="en-US" smtClean="0"/>
              <a:t>2/10/24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223704-84E4-FB49-93CB-78F06FAEB3F6}" type="slidenum">
              <a:rPr lang="en-US" smtClean="0"/>
              <a:t>‹#›</a:t>
            </a:fld>
            <a:endParaRPr lang="en-US"/>
          </a:p>
        </p:txBody>
      </p:sp>
    </p:spTree>
    <p:extLst>
      <p:ext uri="{BB962C8B-B14F-4D97-AF65-F5344CB8AC3E}">
        <p14:creationId xmlns:p14="http://schemas.microsoft.com/office/powerpoint/2010/main" val="1582546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5A6886-32DE-4440-8C2D-1F6E16A7F5C9}" type="datetimeFigureOut">
              <a:rPr lang="en-US" smtClean="0"/>
              <a:t>2/10/24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223704-84E4-FB49-93CB-78F06FAEB3F6}" type="slidenum">
              <a:rPr lang="en-US" smtClean="0"/>
              <a:t>‹#›</a:t>
            </a:fld>
            <a:endParaRPr lang="en-US"/>
          </a:p>
        </p:txBody>
      </p:sp>
    </p:spTree>
    <p:extLst>
      <p:ext uri="{BB962C8B-B14F-4D97-AF65-F5344CB8AC3E}">
        <p14:creationId xmlns:p14="http://schemas.microsoft.com/office/powerpoint/2010/main" val="3528120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5A6886-32DE-4440-8C2D-1F6E16A7F5C9}" type="datetimeFigureOut">
              <a:rPr lang="en-US" smtClean="0"/>
              <a:t>2/10/24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223704-84E4-FB49-93CB-78F06FAEB3F6}" type="slidenum">
              <a:rPr lang="en-US" smtClean="0"/>
              <a:t>‹#›</a:t>
            </a:fld>
            <a:endParaRPr lang="en-US"/>
          </a:p>
        </p:txBody>
      </p:sp>
    </p:spTree>
    <p:extLst>
      <p:ext uri="{BB962C8B-B14F-4D97-AF65-F5344CB8AC3E}">
        <p14:creationId xmlns:p14="http://schemas.microsoft.com/office/powerpoint/2010/main" val="1523206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A6886-32DE-4440-8C2D-1F6E16A7F5C9}" type="datetimeFigureOut">
              <a:rPr lang="en-US" smtClean="0"/>
              <a:t>2/10/24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223704-84E4-FB49-93CB-78F06FAEB3F6}" type="slidenum">
              <a:rPr lang="en-US" smtClean="0"/>
              <a:t>‹#›</a:t>
            </a:fld>
            <a:endParaRPr lang="en-US"/>
          </a:p>
        </p:txBody>
      </p:sp>
    </p:spTree>
    <p:extLst>
      <p:ext uri="{BB962C8B-B14F-4D97-AF65-F5344CB8AC3E}">
        <p14:creationId xmlns:p14="http://schemas.microsoft.com/office/powerpoint/2010/main" val="104705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5A6886-32DE-4440-8C2D-1F6E16A7F5C9}" type="datetimeFigureOut">
              <a:rPr lang="en-US" smtClean="0"/>
              <a:t>2/10/24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223704-84E4-FB49-93CB-78F06FAEB3F6}" type="slidenum">
              <a:rPr lang="en-US" smtClean="0"/>
              <a:t>‹#›</a:t>
            </a:fld>
            <a:endParaRPr lang="en-US"/>
          </a:p>
        </p:txBody>
      </p:sp>
    </p:spTree>
    <p:extLst>
      <p:ext uri="{BB962C8B-B14F-4D97-AF65-F5344CB8AC3E}">
        <p14:creationId xmlns:p14="http://schemas.microsoft.com/office/powerpoint/2010/main" val="3491608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5A6886-32DE-4440-8C2D-1F6E16A7F5C9}" type="datetimeFigureOut">
              <a:rPr lang="en-US" smtClean="0"/>
              <a:t>2/10/24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223704-84E4-FB49-93CB-78F06FAEB3F6}" type="slidenum">
              <a:rPr lang="en-US" smtClean="0"/>
              <a:t>‹#›</a:t>
            </a:fld>
            <a:endParaRPr lang="en-US"/>
          </a:p>
        </p:txBody>
      </p:sp>
    </p:spTree>
    <p:extLst>
      <p:ext uri="{BB962C8B-B14F-4D97-AF65-F5344CB8AC3E}">
        <p14:creationId xmlns:p14="http://schemas.microsoft.com/office/powerpoint/2010/main" val="1946273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1B5A6886-32DE-4440-8C2D-1F6E16A7F5C9}" type="datetimeFigureOut">
              <a:rPr lang="en-US" smtClean="0"/>
              <a:t>2/10/24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73223704-84E4-FB49-93CB-78F06FAEB3F6}" type="slidenum">
              <a:rPr lang="en-US" smtClean="0"/>
              <a:t>‹#›</a:t>
            </a:fld>
            <a:endParaRPr lang="en-US"/>
          </a:p>
        </p:txBody>
      </p:sp>
    </p:spTree>
    <p:extLst>
      <p:ext uri="{BB962C8B-B14F-4D97-AF65-F5344CB8AC3E}">
        <p14:creationId xmlns:p14="http://schemas.microsoft.com/office/powerpoint/2010/main" val="33578093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597611"/>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C4612-0760-C1EC-9E82-85088369A8C4}"/>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03967188-F1D3-BC78-C5BD-A73DE1542356}"/>
              </a:ext>
            </a:extLst>
          </p:cNvPr>
          <p:cNvSpPr/>
          <p:nvPr/>
        </p:nvSpPr>
        <p:spPr>
          <a:xfrm>
            <a:off x="7327726" y="2793304"/>
            <a:ext cx="1327759" cy="126512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3F929FB-CE20-A041-9E59-483255501640}"/>
              </a:ext>
            </a:extLst>
          </p:cNvPr>
          <p:cNvSpPr txBox="1"/>
          <p:nvPr/>
        </p:nvSpPr>
        <p:spPr>
          <a:xfrm>
            <a:off x="3438395" y="2621163"/>
            <a:ext cx="2273474" cy="2246769"/>
          </a:xfrm>
          <a:prstGeom prst="rect">
            <a:avLst/>
          </a:prstGeom>
          <a:noFill/>
        </p:spPr>
        <p:txBody>
          <a:bodyPr wrap="square">
            <a:spAutoFit/>
          </a:bodyPr>
          <a:lstStyle/>
          <a:p>
            <a:r>
              <a:rPr lang="en-US" sz="14000" dirty="0"/>
              <a:t>😁</a:t>
            </a:r>
          </a:p>
        </p:txBody>
      </p:sp>
      <p:sp>
        <p:nvSpPr>
          <p:cNvPr id="10" name="TextBox 9">
            <a:extLst>
              <a:ext uri="{FF2B5EF4-FFF2-40B4-BE49-F238E27FC236}">
                <a16:creationId xmlns:a16="http://schemas.microsoft.com/office/drawing/2014/main" id="{28CBEF69-A637-93EE-BBEB-211BBED335A4}"/>
              </a:ext>
            </a:extLst>
          </p:cNvPr>
          <p:cNvSpPr txBox="1"/>
          <p:nvPr/>
        </p:nvSpPr>
        <p:spPr>
          <a:xfrm>
            <a:off x="7415408" y="3098217"/>
            <a:ext cx="1240077" cy="646331"/>
          </a:xfrm>
          <a:prstGeom prst="rect">
            <a:avLst/>
          </a:prstGeom>
          <a:noFill/>
        </p:spPr>
        <p:txBody>
          <a:bodyPr wrap="square" rtlCol="0">
            <a:spAutoFit/>
          </a:bodyPr>
          <a:lstStyle/>
          <a:p>
            <a:pPr algn="ctr"/>
            <a:r>
              <a:rPr lang="en-US" dirty="0"/>
              <a:t>sexual immorality</a:t>
            </a:r>
          </a:p>
        </p:txBody>
      </p:sp>
    </p:spTree>
    <p:extLst>
      <p:ext uri="{BB962C8B-B14F-4D97-AF65-F5344CB8AC3E}">
        <p14:creationId xmlns:p14="http://schemas.microsoft.com/office/powerpoint/2010/main" val="326191017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2F0ACDC-6FCA-AAED-7074-2635A1C85465}"/>
              </a:ext>
            </a:extLst>
          </p:cNvPr>
          <p:cNvSpPr/>
          <p:nvPr/>
        </p:nvSpPr>
        <p:spPr>
          <a:xfrm>
            <a:off x="4384110" y="0"/>
            <a:ext cx="7227517" cy="6857999"/>
          </a:xfrm>
          <a:prstGeom prst="ellipse">
            <a:avLst/>
          </a:prstGeom>
          <a:solidFill>
            <a:srgbClr val="FF0000">
              <a:alpha val="3098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7DD9684-1D0A-BAEE-CE32-7FD1D85C0698}"/>
              </a:ext>
            </a:extLst>
          </p:cNvPr>
          <p:cNvSpPr/>
          <p:nvPr/>
        </p:nvSpPr>
        <p:spPr>
          <a:xfrm>
            <a:off x="5336086" y="775048"/>
            <a:ext cx="5311037" cy="5301640"/>
          </a:xfrm>
          <a:prstGeom prst="ellipse">
            <a:avLst/>
          </a:prstGeom>
          <a:solidFill>
            <a:srgbClr val="FF0000">
              <a:alpha val="4392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0D34572-BEBF-C8AD-9414-D21FFAC5CDA0}"/>
              </a:ext>
            </a:extLst>
          </p:cNvPr>
          <p:cNvSpPr/>
          <p:nvPr/>
        </p:nvSpPr>
        <p:spPr>
          <a:xfrm>
            <a:off x="5987440" y="1465546"/>
            <a:ext cx="4008330" cy="3926908"/>
          </a:xfrm>
          <a:prstGeom prst="ellipse">
            <a:avLst/>
          </a:prstGeom>
          <a:solidFill>
            <a:srgbClr val="FF0000">
              <a:alpha val="6588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BB5078B-7B43-E296-B242-68E139B06C89}"/>
              </a:ext>
            </a:extLst>
          </p:cNvPr>
          <p:cNvSpPr/>
          <p:nvPr/>
        </p:nvSpPr>
        <p:spPr>
          <a:xfrm>
            <a:off x="6751528" y="2235896"/>
            <a:ext cx="2480154" cy="2379944"/>
          </a:xfrm>
          <a:prstGeom prst="ellipse">
            <a:avLst/>
          </a:prstGeom>
          <a:solidFill>
            <a:srgbClr val="FF0000">
              <a:alpha val="8117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D682189E-1928-90BF-A89B-FBCCAF13E19A}"/>
              </a:ext>
            </a:extLst>
          </p:cNvPr>
          <p:cNvSpPr/>
          <p:nvPr/>
        </p:nvSpPr>
        <p:spPr>
          <a:xfrm>
            <a:off x="7327726" y="2793304"/>
            <a:ext cx="1327759" cy="126512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BF5DB86-3F2D-994F-A35F-5B45614855EC}"/>
              </a:ext>
            </a:extLst>
          </p:cNvPr>
          <p:cNvSpPr txBox="1"/>
          <p:nvPr/>
        </p:nvSpPr>
        <p:spPr>
          <a:xfrm>
            <a:off x="3438395" y="2621163"/>
            <a:ext cx="2273474" cy="2246769"/>
          </a:xfrm>
          <a:prstGeom prst="rect">
            <a:avLst/>
          </a:prstGeom>
          <a:noFill/>
        </p:spPr>
        <p:txBody>
          <a:bodyPr wrap="square">
            <a:spAutoFit/>
          </a:bodyPr>
          <a:lstStyle/>
          <a:p>
            <a:r>
              <a:rPr lang="en-US" sz="14000" dirty="0"/>
              <a:t>😟</a:t>
            </a:r>
          </a:p>
        </p:txBody>
      </p:sp>
      <p:sp>
        <p:nvSpPr>
          <p:cNvPr id="10" name="TextBox 9">
            <a:extLst>
              <a:ext uri="{FF2B5EF4-FFF2-40B4-BE49-F238E27FC236}">
                <a16:creationId xmlns:a16="http://schemas.microsoft.com/office/drawing/2014/main" id="{FF509B94-A40C-C2A2-FE5A-41D87A82D660}"/>
              </a:ext>
            </a:extLst>
          </p:cNvPr>
          <p:cNvSpPr txBox="1"/>
          <p:nvPr/>
        </p:nvSpPr>
        <p:spPr>
          <a:xfrm>
            <a:off x="5336086" y="2906038"/>
            <a:ext cx="5311037" cy="830997"/>
          </a:xfrm>
          <a:prstGeom prst="rect">
            <a:avLst/>
          </a:prstGeom>
          <a:noFill/>
        </p:spPr>
        <p:txBody>
          <a:bodyPr wrap="square" rtlCol="0">
            <a:spAutoFit/>
          </a:bodyPr>
          <a:lstStyle/>
          <a:p>
            <a:pPr algn="ctr"/>
            <a:r>
              <a:rPr lang="en-US" sz="4800" dirty="0"/>
              <a:t>sexual immorality</a:t>
            </a:r>
          </a:p>
        </p:txBody>
      </p:sp>
    </p:spTree>
    <p:extLst>
      <p:ext uri="{BB962C8B-B14F-4D97-AF65-F5344CB8AC3E}">
        <p14:creationId xmlns:p14="http://schemas.microsoft.com/office/powerpoint/2010/main" val="1000518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DBB038-BA22-2880-BFCA-59F3F23139B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CEF881E-0CC2-FA69-6F06-8ED0CCD97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ilhouette of a person standing on a hill&#10;&#10;Description automatically generated">
            <a:extLst>
              <a:ext uri="{FF2B5EF4-FFF2-40B4-BE49-F238E27FC236}">
                <a16:creationId xmlns:a16="http://schemas.microsoft.com/office/drawing/2014/main" id="{66CB7E8F-0CDA-86EC-284B-8234018316DA}"/>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0C257173-A5E5-0856-3997-58292C9806B9}"/>
              </a:ext>
            </a:extLst>
          </p:cNvPr>
          <p:cNvSpPr txBox="1"/>
          <p:nvPr/>
        </p:nvSpPr>
        <p:spPr>
          <a:xfrm>
            <a:off x="1524" y="1811229"/>
            <a:ext cx="12190476" cy="1384995"/>
          </a:xfrm>
          <a:prstGeom prst="rect">
            <a:avLst/>
          </a:prstGeom>
          <a:noFill/>
        </p:spPr>
        <p:txBody>
          <a:bodyPr wrap="square" rtlCol="0">
            <a:spAutoFit/>
          </a:bodyPr>
          <a:lstStyle/>
          <a:p>
            <a:pPr algn="ctr"/>
            <a:r>
              <a:rPr lang="en-US" sz="2800" b="1" dirty="0">
                <a:effectLst>
                  <a:outerShdw blurRad="50800" dist="38100" dir="2700000" algn="tl" rotWithShape="0">
                    <a:prstClr val="black">
                      <a:alpha val="40000"/>
                    </a:prstClr>
                  </a:outerShdw>
                </a:effectLst>
                <a:latin typeface="Century" panose="02040604050505020304" pitchFamily="18" charset="0"/>
              </a:rPr>
              <a:t>“Flee from sexual immorality. Every other sin a person commits is outside the body, but the sexually immoral person sins against his own body.” (1 Corinthians 6:18, ESV) </a:t>
            </a:r>
          </a:p>
        </p:txBody>
      </p:sp>
      <p:sp>
        <p:nvSpPr>
          <p:cNvPr id="5" name="TextBox 4">
            <a:extLst>
              <a:ext uri="{FF2B5EF4-FFF2-40B4-BE49-F238E27FC236}">
                <a16:creationId xmlns:a16="http://schemas.microsoft.com/office/drawing/2014/main" id="{D9F27009-371E-7B53-F294-87106FF48905}"/>
              </a:ext>
            </a:extLst>
          </p:cNvPr>
          <p:cNvSpPr txBox="1"/>
          <p:nvPr/>
        </p:nvSpPr>
        <p:spPr>
          <a:xfrm>
            <a:off x="1524" y="3661776"/>
            <a:ext cx="12190476" cy="1384995"/>
          </a:xfrm>
          <a:prstGeom prst="rect">
            <a:avLst/>
          </a:prstGeom>
          <a:noFill/>
        </p:spPr>
        <p:txBody>
          <a:bodyPr wrap="square" rtlCol="0">
            <a:spAutoFit/>
          </a:bodyPr>
          <a:lstStyle/>
          <a:p>
            <a:pPr algn="ctr"/>
            <a:r>
              <a:rPr lang="en-US" sz="2800" b="1" dirty="0">
                <a:effectLst>
                  <a:outerShdw blurRad="50800" dist="38100" dir="2700000" algn="tl" rotWithShape="0">
                    <a:prstClr val="black">
                      <a:alpha val="40000"/>
                    </a:prstClr>
                  </a:outerShdw>
                </a:effectLst>
                <a:latin typeface="Century" panose="02040604050505020304" pitchFamily="18" charset="0"/>
              </a:rPr>
              <a:t>“</a:t>
            </a:r>
            <a:r>
              <a:rPr lang="en-US" sz="2800" b="1" dirty="0" err="1">
                <a:effectLst>
                  <a:outerShdw blurRad="50800" dist="38100" dir="2700000" algn="tl" rotWithShape="0">
                    <a:prstClr val="black">
                      <a:alpha val="40000"/>
                    </a:prstClr>
                  </a:outerShdw>
                </a:effectLst>
                <a:latin typeface="Century" panose="02040604050505020304" pitchFamily="18" charset="0"/>
              </a:rPr>
              <a:t>Huid</a:t>
            </a:r>
            <a:r>
              <a:rPr lang="en-US" sz="2800" b="1" dirty="0">
                <a:effectLst>
                  <a:outerShdw blurRad="50800" dist="38100" dir="2700000" algn="tl" rotWithShape="0">
                    <a:prstClr val="black">
                      <a:alpha val="40000"/>
                    </a:prstClr>
                  </a:outerShdw>
                </a:effectLst>
                <a:latin typeface="Century" panose="02040604050505020304" pitchFamily="18" charset="0"/>
              </a:rPr>
              <a:t> de la </a:t>
            </a:r>
            <a:r>
              <a:rPr lang="en-US" sz="2800" b="1" dirty="0" err="1">
                <a:effectLst>
                  <a:outerShdw blurRad="50800" dist="38100" dir="2700000" algn="tl" rotWithShape="0">
                    <a:prstClr val="black">
                      <a:alpha val="40000"/>
                    </a:prstClr>
                  </a:outerShdw>
                </a:effectLst>
                <a:latin typeface="Century" panose="02040604050505020304" pitchFamily="18" charset="0"/>
              </a:rPr>
              <a:t>fornicación</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Todos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los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demás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pecados</a:t>
            </a:r>
            <a:r>
              <a:rPr lang="en-US" sz="2800" b="1" dirty="0">
                <a:effectLst>
                  <a:outerShdw blurRad="50800" dist="38100" dir="2700000" algn="tl" rotWithShape="0">
                    <a:prstClr val="black">
                      <a:alpha val="40000"/>
                    </a:prstClr>
                  </a:outerShdw>
                </a:effectLst>
                <a:latin typeface="Century" panose="02040604050505020304" pitchFamily="18" charset="0"/>
              </a:rPr>
              <a:t> que un hombre </a:t>
            </a:r>
            <a:r>
              <a:rPr lang="en-US" sz="2800" b="1" dirty="0" err="1">
                <a:effectLst>
                  <a:outerShdw blurRad="50800" dist="38100" dir="2700000" algn="tl" rotWithShape="0">
                    <a:prstClr val="black">
                      <a:alpha val="40000"/>
                    </a:prstClr>
                  </a:outerShdw>
                </a:effectLst>
                <a:latin typeface="Century" panose="02040604050505020304" pitchFamily="18" charset="0"/>
              </a:rPr>
              <a:t>comete</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están</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fuera</a:t>
            </a:r>
            <a:r>
              <a:rPr lang="en-US" sz="2800" b="1" dirty="0">
                <a:effectLst>
                  <a:outerShdw blurRad="50800" dist="38100" dir="2700000" algn="tl" rotWithShape="0">
                    <a:prstClr val="black">
                      <a:alpha val="40000"/>
                    </a:prstClr>
                  </a:outerShdw>
                </a:effectLst>
                <a:latin typeface="Century" panose="02040604050505020304" pitchFamily="18" charset="0"/>
              </a:rPr>
              <a:t> del </a:t>
            </a:r>
            <a:r>
              <a:rPr lang="en-US" sz="2800" b="1" dirty="0" err="1">
                <a:effectLst>
                  <a:outerShdw blurRad="50800" dist="38100" dir="2700000" algn="tl" rotWithShape="0">
                    <a:prstClr val="black">
                      <a:alpha val="40000"/>
                    </a:prstClr>
                  </a:outerShdw>
                </a:effectLst>
                <a:latin typeface="Century" panose="02040604050505020304" pitchFamily="18" charset="0"/>
              </a:rPr>
              <a:t>cuerpo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pero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el</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fornicario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peca</a:t>
            </a:r>
            <a:r>
              <a:rPr lang="en-US" sz="2800" b="1" dirty="0">
                <a:effectLst>
                  <a:outerShdw blurRad="50800" dist="38100" dir="2700000" algn="tl" rotWithShape="0">
                    <a:prstClr val="black">
                      <a:alpha val="40000"/>
                    </a:prstClr>
                  </a:outerShdw>
                </a:effectLst>
                <a:latin typeface="Century" panose="02040604050505020304" pitchFamily="18" charset="0"/>
              </a:rPr>
              <a:t> contra </a:t>
            </a:r>
            <a:r>
              <a:rPr lang="en-US" sz="2800" b="1" dirty="0" err="1">
                <a:effectLst>
                  <a:outerShdw blurRad="50800" dist="38100" dir="2700000" algn="tl" rotWithShape="0">
                    <a:prstClr val="black">
                      <a:alpha val="40000"/>
                    </a:prstClr>
                  </a:outerShdw>
                </a:effectLst>
                <a:latin typeface="Century" panose="02040604050505020304" pitchFamily="18" charset="0"/>
              </a:rPr>
              <a:t>su</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propio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cuerpo</a:t>
            </a:r>
            <a:r>
              <a:rPr lang="en-US" sz="2800" b="1" dirty="0">
                <a:effectLst>
                  <a:outerShdw blurRad="50800" dist="38100" dir="2700000" algn="tl" rotWithShape="0">
                    <a:prstClr val="black">
                      <a:alpha val="40000"/>
                    </a:prstClr>
                  </a:outerShdw>
                </a:effectLst>
                <a:latin typeface="Century" panose="02040604050505020304" pitchFamily="18" charset="0"/>
              </a:rPr>
              <a:t>.” (1 </a:t>
            </a:r>
            <a:r>
              <a:rPr lang="en-US" sz="2800" b="1" dirty="0" err="1">
                <a:effectLst>
                  <a:outerShdw blurRad="50800" dist="38100" dir="2700000" algn="tl" rotWithShape="0">
                    <a:prstClr val="black">
                      <a:alpha val="40000"/>
                    </a:prstClr>
                  </a:outerShdw>
                </a:effectLst>
                <a:latin typeface="Century" panose="02040604050505020304" pitchFamily="18" charset="0"/>
              </a:rPr>
              <a:t>Corintios</a:t>
            </a:r>
            <a:r>
              <a:rPr lang="en-US" sz="2800" b="1" dirty="0">
                <a:effectLst>
                  <a:outerShdw blurRad="50800" dist="38100" dir="2700000" algn="tl" rotWithShape="0">
                    <a:prstClr val="black">
                      <a:alpha val="40000"/>
                    </a:prstClr>
                  </a:outerShdw>
                </a:effectLst>
                <a:latin typeface="Century" panose="02040604050505020304" pitchFamily="18" charset="0"/>
              </a:rPr>
              <a:t> 6:18, LBLA) </a:t>
            </a:r>
          </a:p>
        </p:txBody>
      </p:sp>
    </p:spTree>
    <p:extLst>
      <p:ext uri="{BB962C8B-B14F-4D97-AF65-F5344CB8AC3E}">
        <p14:creationId xmlns:p14="http://schemas.microsoft.com/office/powerpoint/2010/main" val="370255665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635EB1-0AA5-F278-1CE0-CC99815475C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89A8F4A-8077-9A3A-541C-08F5DADA73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ilhouette of a person standing on a hill&#10;&#10;Description automatically generated">
            <a:extLst>
              <a:ext uri="{FF2B5EF4-FFF2-40B4-BE49-F238E27FC236}">
                <a16:creationId xmlns:a16="http://schemas.microsoft.com/office/drawing/2014/main" id="{4B96710E-B946-3EC4-712F-65AADF09B664}"/>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07017240-8607-C599-55C0-CDD867187FC9}"/>
              </a:ext>
            </a:extLst>
          </p:cNvPr>
          <p:cNvSpPr txBox="1"/>
          <p:nvPr/>
        </p:nvSpPr>
        <p:spPr>
          <a:xfrm>
            <a:off x="0" y="87682"/>
            <a:ext cx="12190476" cy="3108543"/>
          </a:xfrm>
          <a:prstGeom prst="rect">
            <a:avLst/>
          </a:prstGeom>
          <a:noFill/>
        </p:spPr>
        <p:txBody>
          <a:bodyPr wrap="square" rtlCol="0">
            <a:spAutoFit/>
          </a:bodyPr>
          <a:lstStyle/>
          <a:p>
            <a:pPr algn="ctr"/>
            <a:r>
              <a:rPr lang="en-US" sz="2800" b="1" dirty="0">
                <a:effectLst>
                  <a:outerShdw blurRad="50800" dist="38100" dir="2700000" algn="tl" rotWithShape="0">
                    <a:prstClr val="black">
                      <a:alpha val="40000"/>
                    </a:prstClr>
                  </a:outerShdw>
                </a:effectLst>
                <a:latin typeface="Century" panose="02040604050505020304" pitchFamily="18" charset="0"/>
              </a:rPr>
              <a:t>“For this is the will of God, your sanctification: </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that you abstain from sexual immorality</a:t>
            </a:r>
            <a:r>
              <a:rPr lang="en-US" sz="2800" b="1" dirty="0">
                <a:effectLst>
                  <a:outerShdw blurRad="50800" dist="38100" dir="2700000" algn="tl" rotWithShape="0">
                    <a:prstClr val="black">
                      <a:alpha val="40000"/>
                    </a:prstClr>
                  </a:outerShdw>
                </a:effectLst>
                <a:latin typeface="Century" panose="02040604050505020304" pitchFamily="18" charset="0"/>
              </a:rPr>
              <a:t>; that each one of you know how to control his own body in holiness and honor, not in the passion of lust like the Gentiles who do not know God; that no one transgress and wrong his brother in this matter, because the Lord is an avenger in all these things, as we told you beforehand and solemnly warned you.” </a:t>
            </a:r>
          </a:p>
          <a:p>
            <a:pPr algn="ctr"/>
            <a:r>
              <a:rPr lang="en-US" sz="2800" b="1" dirty="0">
                <a:effectLst>
                  <a:outerShdw blurRad="50800" dist="38100" dir="2700000" algn="tl" rotWithShape="0">
                    <a:prstClr val="black">
                      <a:alpha val="40000"/>
                    </a:prstClr>
                  </a:outerShdw>
                </a:effectLst>
                <a:latin typeface="Century" panose="02040604050505020304" pitchFamily="18" charset="0"/>
              </a:rPr>
              <a:t>(1 Thessalonians 4:3–6, ESV) </a:t>
            </a:r>
          </a:p>
        </p:txBody>
      </p:sp>
      <p:sp>
        <p:nvSpPr>
          <p:cNvPr id="5" name="TextBox 4">
            <a:extLst>
              <a:ext uri="{FF2B5EF4-FFF2-40B4-BE49-F238E27FC236}">
                <a16:creationId xmlns:a16="http://schemas.microsoft.com/office/drawing/2014/main" id="{4B3E45A0-8587-E674-5ED1-C2D856E92B0E}"/>
              </a:ext>
            </a:extLst>
          </p:cNvPr>
          <p:cNvSpPr txBox="1"/>
          <p:nvPr/>
        </p:nvSpPr>
        <p:spPr>
          <a:xfrm>
            <a:off x="1524" y="3661776"/>
            <a:ext cx="12190476" cy="3108543"/>
          </a:xfrm>
          <a:prstGeom prst="rect">
            <a:avLst/>
          </a:prstGeom>
          <a:noFill/>
        </p:spPr>
        <p:txBody>
          <a:bodyPr wrap="square" rtlCol="0">
            <a:spAutoFit/>
          </a:bodyPr>
          <a:lstStyle/>
          <a:p>
            <a:pPr algn="ctr"/>
            <a:r>
              <a:rPr lang="en-US" sz="2800" b="1" dirty="0">
                <a:effectLst>
                  <a:outerShdw blurRad="50800" dist="38100" dir="2700000" algn="tl" rotWithShape="0">
                    <a:prstClr val="black">
                      <a:alpha val="40000"/>
                    </a:prstClr>
                  </a:outerShdw>
                </a:effectLst>
                <a:latin typeface="Century" panose="02040604050505020304" pitchFamily="18" charset="0"/>
              </a:rPr>
              <a:t>“</a:t>
            </a:r>
            <a:r>
              <a:rPr lang="en-US" sz="2800" b="1" dirty="0" err="1">
                <a:effectLst>
                  <a:outerShdw blurRad="50800" dist="38100" dir="2700000" algn="tl" rotWithShape="0">
                    <a:prstClr val="black">
                      <a:alpha val="40000"/>
                    </a:prstClr>
                  </a:outerShdw>
                </a:effectLst>
                <a:latin typeface="Century" panose="02040604050505020304" pitchFamily="18" charset="0"/>
              </a:rPr>
              <a:t>Porque</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esta</a:t>
            </a:r>
            <a:r>
              <a:rPr lang="en-US" sz="2800" b="1" dirty="0">
                <a:effectLst>
                  <a:outerShdw blurRad="50800" dist="38100" dir="2700000" algn="tl" rotWithShape="0">
                    <a:prstClr val="black">
                      <a:alpha val="40000"/>
                    </a:prstClr>
                  </a:outerShdw>
                </a:effectLst>
                <a:latin typeface="Century" panose="02040604050505020304" pitchFamily="18" charset="0"/>
              </a:rPr>
              <a:t> es la </a:t>
            </a:r>
            <a:r>
              <a:rPr lang="en-US" sz="2800" b="1" dirty="0" err="1">
                <a:effectLst>
                  <a:outerShdw blurRad="50800" dist="38100" dir="2700000" algn="tl" rotWithShape="0">
                    <a:prstClr val="black">
                      <a:alpha val="40000"/>
                    </a:prstClr>
                  </a:outerShdw>
                </a:effectLst>
                <a:latin typeface="Century" panose="02040604050505020304" pitchFamily="18" charset="0"/>
              </a:rPr>
              <a:t>voluntad</a:t>
            </a:r>
            <a:r>
              <a:rPr lang="en-US" sz="2800" b="1" dirty="0">
                <a:effectLst>
                  <a:outerShdw blurRad="50800" dist="38100" dir="2700000" algn="tl" rotWithShape="0">
                    <a:prstClr val="black">
                      <a:alpha val="40000"/>
                    </a:prstClr>
                  </a:outerShdw>
                </a:effectLst>
                <a:latin typeface="Century" panose="02040604050505020304" pitchFamily="18" charset="0"/>
              </a:rPr>
              <a:t> de Dios: </a:t>
            </a:r>
            <a:r>
              <a:rPr lang="en-US" sz="2800" b="1" dirty="0" err="1">
                <a:effectLst>
                  <a:outerShdw blurRad="50800" dist="38100" dir="2700000" algn="tl" rotWithShape="0">
                    <a:prstClr val="black">
                      <a:alpha val="40000"/>
                    </a:prstClr>
                  </a:outerShdw>
                </a:effectLst>
                <a:latin typeface="Century" panose="02040604050505020304" pitchFamily="18" charset="0"/>
              </a:rPr>
              <a:t>vuestra</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santificación</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es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decir</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que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os</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abstengáis</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de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inmoralidad</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sexual</a:t>
            </a:r>
            <a:r>
              <a:rPr lang="en-US" sz="2800" b="1" dirty="0">
                <a:effectLst>
                  <a:outerShdw blurRad="50800" dist="38100" dir="2700000" algn="tl" rotWithShape="0">
                    <a:prstClr val="black">
                      <a:alpha val="40000"/>
                    </a:prstClr>
                  </a:outerShdw>
                </a:effectLst>
                <a:latin typeface="Century" panose="02040604050505020304" pitchFamily="18" charset="0"/>
              </a:rPr>
              <a:t>; que </a:t>
            </a:r>
            <a:r>
              <a:rPr lang="en-US" sz="2800" b="1" dirty="0" err="1">
                <a:effectLst>
                  <a:outerShdw blurRad="50800" dist="38100" dir="2700000" algn="tl" rotWithShape="0">
                    <a:prstClr val="black">
                      <a:alpha val="40000"/>
                    </a:prstClr>
                  </a:outerShdw>
                </a:effectLst>
                <a:latin typeface="Century" panose="02040604050505020304" pitchFamily="18" charset="0"/>
              </a:rPr>
              <a:t>cada</a:t>
            </a:r>
            <a:r>
              <a:rPr lang="en-US" sz="2800" b="1" dirty="0">
                <a:effectLst>
                  <a:outerShdw blurRad="50800" dist="38100" dir="2700000" algn="tl" rotWithShape="0">
                    <a:prstClr val="black">
                      <a:alpha val="40000"/>
                    </a:prstClr>
                  </a:outerShdw>
                </a:effectLst>
                <a:latin typeface="Century" panose="02040604050505020304" pitchFamily="18" charset="0"/>
              </a:rPr>
              <a:t> uno de </a:t>
            </a:r>
            <a:r>
              <a:rPr lang="en-US" sz="2800" b="1" dirty="0" err="1">
                <a:effectLst>
                  <a:outerShdw blurRad="50800" dist="38100" dir="2700000" algn="tl" rotWithShape="0">
                    <a:prstClr val="black">
                      <a:alpha val="40000"/>
                    </a:prstClr>
                  </a:outerShdw>
                </a:effectLst>
                <a:latin typeface="Century" panose="02040604050505020304" pitchFamily="18" charset="0"/>
              </a:rPr>
              <a:t>vosotros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sepa</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cómo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poseer</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su</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propio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vaso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en</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santificación</a:t>
            </a:r>
            <a:r>
              <a:rPr lang="en-US" sz="2800" b="1" dirty="0">
                <a:effectLst>
                  <a:outerShdw blurRad="50800" dist="38100" dir="2700000" algn="tl" rotWithShape="0">
                    <a:prstClr val="black">
                      <a:alpha val="40000"/>
                    </a:prstClr>
                  </a:outerShdw>
                </a:effectLst>
                <a:latin typeface="Century" panose="02040604050505020304" pitchFamily="18" charset="0"/>
              </a:rPr>
              <a:t> y honor, no </a:t>
            </a:r>
            <a:r>
              <a:rPr lang="en-US" sz="2800" b="1" dirty="0" err="1">
                <a:effectLst>
                  <a:outerShdw blurRad="50800" dist="38100" dir="2700000" algn="tl" rotWithShape="0">
                    <a:prstClr val="black">
                      <a:alpha val="40000"/>
                    </a:prstClr>
                  </a:outerShdw>
                </a:effectLst>
                <a:latin typeface="Century" panose="02040604050505020304" pitchFamily="18" charset="0"/>
              </a:rPr>
              <a:t>en</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pasión</a:t>
            </a:r>
            <a:r>
              <a:rPr lang="en-US" sz="2800" b="1" dirty="0">
                <a:effectLst>
                  <a:outerShdw blurRad="50800" dist="38100" dir="2700000" algn="tl" rotWithShape="0">
                    <a:prstClr val="black">
                      <a:alpha val="40000"/>
                    </a:prstClr>
                  </a:outerShdw>
                </a:effectLst>
                <a:latin typeface="Century" panose="02040604050505020304" pitchFamily="18" charset="0"/>
              </a:rPr>
              <a:t> de </a:t>
            </a:r>
            <a:r>
              <a:rPr lang="en-US" sz="2800" b="1" dirty="0" err="1">
                <a:effectLst>
                  <a:outerShdw blurRad="50800" dist="38100" dir="2700000" algn="tl" rotWithShape="0">
                    <a:prstClr val="black">
                      <a:alpha val="40000"/>
                    </a:prstClr>
                  </a:outerShdw>
                </a:effectLst>
                <a:latin typeface="Century" panose="02040604050505020304" pitchFamily="18" charset="0"/>
              </a:rPr>
              <a:t>concupiscencia</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como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los</a:t>
            </a:r>
            <a:r>
              <a:rPr lang="en-US" sz="2800" b="1" dirty="0">
                <a:effectLst>
                  <a:outerShdw blurRad="50800" dist="38100" dir="2700000" algn="tl" rotWithShape="0">
                    <a:prstClr val="black">
                      <a:alpha val="40000"/>
                    </a:prstClr>
                  </a:outerShdw>
                </a:effectLst>
                <a:latin typeface="Century" panose="02040604050505020304" pitchFamily="18" charset="0"/>
              </a:rPr>
              <a:t> gentiles que no </a:t>
            </a:r>
            <a:r>
              <a:rPr lang="en-US" sz="2800" b="1" dirty="0" err="1">
                <a:effectLst>
                  <a:outerShdw blurRad="50800" dist="38100" dir="2700000" algn="tl" rotWithShape="0">
                    <a:prstClr val="black">
                      <a:alpha val="40000"/>
                    </a:prstClr>
                  </a:outerShdw>
                </a:effectLst>
                <a:latin typeface="Century" panose="02040604050505020304" pitchFamily="18" charset="0"/>
              </a:rPr>
              <a:t>conocen</a:t>
            </a:r>
            <a:r>
              <a:rPr lang="en-US" sz="2800" b="1" dirty="0">
                <a:effectLst>
                  <a:outerShdw blurRad="50800" dist="38100" dir="2700000" algn="tl" rotWithShape="0">
                    <a:prstClr val="black">
                      <a:alpha val="40000"/>
                    </a:prstClr>
                  </a:outerShdw>
                </a:effectLst>
                <a:latin typeface="Century" panose="02040604050505020304" pitchFamily="18" charset="0"/>
              </a:rPr>
              <a:t> a Dios; y que </a:t>
            </a:r>
            <a:r>
              <a:rPr lang="en-US" sz="2800" b="1" dirty="0" err="1">
                <a:effectLst>
                  <a:outerShdw blurRad="50800" dist="38100" dir="2700000" algn="tl" rotWithShape="0">
                    <a:prstClr val="black">
                      <a:alpha val="40000"/>
                    </a:prstClr>
                  </a:outerShdw>
                </a:effectLst>
                <a:latin typeface="Century" panose="02040604050505020304" pitchFamily="18" charset="0"/>
              </a:rPr>
              <a:t>nadie</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peque</a:t>
            </a:r>
            <a:r>
              <a:rPr lang="en-US" sz="2800" b="1" dirty="0">
                <a:effectLst>
                  <a:outerShdw blurRad="50800" dist="38100" dir="2700000" algn="tl" rotWithShape="0">
                    <a:prstClr val="black">
                      <a:alpha val="40000"/>
                    </a:prstClr>
                  </a:outerShdw>
                </a:effectLst>
                <a:latin typeface="Century" panose="02040604050505020304" pitchFamily="18" charset="0"/>
              </a:rPr>
              <a:t> y </a:t>
            </a:r>
            <a:r>
              <a:rPr lang="en-US" sz="2800" b="1" dirty="0" err="1">
                <a:effectLst>
                  <a:outerShdw blurRad="50800" dist="38100" dir="2700000" algn="tl" rotWithShape="0">
                    <a:prstClr val="black">
                      <a:alpha val="40000"/>
                    </a:prstClr>
                  </a:outerShdw>
                </a:effectLst>
                <a:latin typeface="Century" panose="02040604050505020304" pitchFamily="18" charset="0"/>
              </a:rPr>
              <a:t>defraude</a:t>
            </a:r>
            <a:r>
              <a:rPr lang="en-US" sz="2800" b="1" dirty="0">
                <a:effectLst>
                  <a:outerShdw blurRad="50800" dist="38100" dir="2700000" algn="tl" rotWithShape="0">
                    <a:prstClr val="black">
                      <a:alpha val="40000"/>
                    </a:prstClr>
                  </a:outerShdw>
                </a:effectLst>
                <a:latin typeface="Century" panose="02040604050505020304" pitchFamily="18" charset="0"/>
              </a:rPr>
              <a:t> a </a:t>
            </a:r>
            <a:r>
              <a:rPr lang="en-US" sz="2800" b="1" dirty="0" err="1">
                <a:effectLst>
                  <a:outerShdw blurRad="50800" dist="38100" dir="2700000" algn="tl" rotWithShape="0">
                    <a:prstClr val="black">
                      <a:alpha val="40000"/>
                    </a:prstClr>
                  </a:outerShdw>
                </a:effectLst>
                <a:latin typeface="Century" panose="02040604050505020304" pitchFamily="18" charset="0"/>
              </a:rPr>
              <a:t>su</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hermano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en</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este</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asunto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porque</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el</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Señor</a:t>
            </a:r>
            <a:r>
              <a:rPr lang="en-US" sz="2800" b="1" dirty="0">
                <a:effectLst>
                  <a:outerShdw blurRad="50800" dist="38100" dir="2700000" algn="tl" rotWithShape="0">
                    <a:prstClr val="black">
                      <a:alpha val="40000"/>
                    </a:prstClr>
                  </a:outerShdw>
                </a:effectLst>
                <a:latin typeface="Century" panose="02040604050505020304" pitchFamily="18" charset="0"/>
              </a:rPr>
              <a:t> es </a:t>
            </a:r>
            <a:r>
              <a:rPr lang="en-US" sz="2800" b="1" dirty="0" err="1">
                <a:effectLst>
                  <a:outerShdw blurRad="50800" dist="38100" dir="2700000" algn="tl" rotWithShape="0">
                    <a:prstClr val="black">
                      <a:alpha val="40000"/>
                    </a:prstClr>
                  </a:outerShdw>
                </a:effectLst>
                <a:latin typeface="Century" panose="02040604050505020304" pitchFamily="18" charset="0"/>
              </a:rPr>
              <a:t>el</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vengador</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en</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todas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estas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cosas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como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también</a:t>
            </a:r>
            <a:r>
              <a:rPr lang="en-US" sz="2800" b="1" dirty="0">
                <a:effectLst>
                  <a:outerShdw blurRad="50800" dist="38100" dir="2700000" algn="tl" rotWithShape="0">
                    <a:prstClr val="black">
                      <a:alpha val="40000"/>
                    </a:prstClr>
                  </a:outerShdw>
                </a:effectLst>
                <a:latin typeface="Century" panose="02040604050505020304" pitchFamily="18" charset="0"/>
              </a:rPr>
              <a:t> antes </a:t>
            </a:r>
            <a:r>
              <a:rPr lang="en-US" sz="2800" b="1" dirty="0" err="1">
                <a:effectLst>
                  <a:outerShdw blurRad="50800" dist="38100" dir="2700000" algn="tl" rotWithShape="0">
                    <a:prstClr val="black">
                      <a:alpha val="40000"/>
                    </a:prstClr>
                  </a:outerShdw>
                </a:effectLst>
                <a:latin typeface="Century" panose="02040604050505020304" pitchFamily="18" charset="0"/>
              </a:rPr>
              <a:t>os</a:t>
            </a:r>
            <a:r>
              <a:rPr lang="en-US" sz="2800" b="1" dirty="0">
                <a:effectLst>
                  <a:outerShdw blurRad="50800" dist="38100" dir="2700000" algn="tl" rotWithShape="0">
                    <a:prstClr val="black">
                      <a:alpha val="40000"/>
                    </a:prstClr>
                  </a:outerShdw>
                </a:effectLst>
                <a:latin typeface="Century" panose="02040604050505020304" pitchFamily="18" charset="0"/>
              </a:rPr>
              <a:t> lo </a:t>
            </a:r>
            <a:r>
              <a:rPr lang="en-US" sz="2800" b="1" dirty="0" err="1">
                <a:effectLst>
                  <a:outerShdw blurRad="50800" dist="38100" dir="2700000" algn="tl" rotWithShape="0">
                    <a:prstClr val="black">
                      <a:alpha val="40000"/>
                    </a:prstClr>
                  </a:outerShdw>
                </a:effectLst>
                <a:latin typeface="Century" panose="02040604050505020304" pitchFamily="18" charset="0"/>
              </a:rPr>
              <a:t>dijimos</a:t>
            </a:r>
            <a:r>
              <a:rPr lang="en-US" sz="2800" b="1" dirty="0">
                <a:effectLst>
                  <a:outerShdw blurRad="50800" dist="38100" dir="2700000" algn="tl" rotWithShape="0">
                    <a:prstClr val="black">
                      <a:alpha val="40000"/>
                    </a:prstClr>
                  </a:outerShdw>
                </a:effectLst>
                <a:latin typeface="Century" panose="02040604050505020304" pitchFamily="18" charset="0"/>
              </a:rPr>
              <a:t> y </a:t>
            </a:r>
            <a:r>
              <a:rPr lang="en-US" sz="2800" b="1" dirty="0" err="1">
                <a:effectLst>
                  <a:outerShdw blurRad="50800" dist="38100" dir="2700000" algn="tl" rotWithShape="0">
                    <a:prstClr val="black">
                      <a:alpha val="40000"/>
                    </a:prstClr>
                  </a:outerShdw>
                </a:effectLst>
                <a:latin typeface="Century" panose="02040604050505020304" pitchFamily="18" charset="0"/>
              </a:rPr>
              <a:t>advertimos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solemnemente</a:t>
            </a:r>
            <a:r>
              <a:rPr lang="en-US" sz="2800" b="1" dirty="0">
                <a:effectLst>
                  <a:outerShdw blurRad="50800" dist="38100" dir="2700000" algn="tl" rotWithShape="0">
                    <a:prstClr val="black">
                      <a:alpha val="40000"/>
                    </a:prstClr>
                  </a:outerShdw>
                </a:effectLst>
                <a:latin typeface="Century" panose="02040604050505020304" pitchFamily="18" charset="0"/>
              </a:rPr>
              <a:t>.” (1 </a:t>
            </a:r>
            <a:r>
              <a:rPr lang="en-US" sz="2800" b="1" dirty="0" err="1">
                <a:effectLst>
                  <a:outerShdw blurRad="50800" dist="38100" dir="2700000" algn="tl" rotWithShape="0">
                    <a:prstClr val="black">
                      <a:alpha val="40000"/>
                    </a:prstClr>
                  </a:outerShdw>
                </a:effectLst>
                <a:latin typeface="Century" panose="02040604050505020304" pitchFamily="18" charset="0"/>
              </a:rPr>
              <a:t>Tesalonicenses</a:t>
            </a:r>
            <a:r>
              <a:rPr lang="en-US" sz="2800" b="1" dirty="0">
                <a:effectLst>
                  <a:outerShdw blurRad="50800" dist="38100" dir="2700000" algn="tl" rotWithShape="0">
                    <a:prstClr val="black">
                      <a:alpha val="40000"/>
                    </a:prstClr>
                  </a:outerShdw>
                </a:effectLst>
                <a:latin typeface="Century" panose="02040604050505020304" pitchFamily="18" charset="0"/>
              </a:rPr>
              <a:t> 4:3–6, LBLA) </a:t>
            </a:r>
          </a:p>
        </p:txBody>
      </p:sp>
    </p:spTree>
    <p:extLst>
      <p:ext uri="{BB962C8B-B14F-4D97-AF65-F5344CB8AC3E}">
        <p14:creationId xmlns:p14="http://schemas.microsoft.com/office/powerpoint/2010/main" val="94523837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4E0FA9-9B3A-6A6F-A230-BA60A6E4B12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4C99956-FB61-FA5B-346D-719A4B88D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ilhouette of a person standing on a hill&#10;&#10;Description automatically generated">
            <a:extLst>
              <a:ext uri="{FF2B5EF4-FFF2-40B4-BE49-F238E27FC236}">
                <a16:creationId xmlns:a16="http://schemas.microsoft.com/office/drawing/2014/main" id="{3DE3C5CC-F78E-13A4-24BC-6C54CB125E60}"/>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62E2BB84-2ABD-C2F7-AAC0-FE88D8432FCF}"/>
              </a:ext>
            </a:extLst>
          </p:cNvPr>
          <p:cNvSpPr txBox="1"/>
          <p:nvPr/>
        </p:nvSpPr>
        <p:spPr>
          <a:xfrm>
            <a:off x="0" y="87682"/>
            <a:ext cx="12190476" cy="3108543"/>
          </a:xfrm>
          <a:prstGeom prst="rect">
            <a:avLst/>
          </a:prstGeom>
          <a:noFill/>
        </p:spPr>
        <p:txBody>
          <a:bodyPr wrap="square" rtlCol="0">
            <a:spAutoFit/>
          </a:bodyPr>
          <a:lstStyle/>
          <a:p>
            <a:pPr algn="ctr"/>
            <a:r>
              <a:rPr lang="en-US" sz="2800" b="1" dirty="0">
                <a:effectLst>
                  <a:outerShdw blurRad="50800" dist="38100" dir="2700000" algn="tl" rotWithShape="0">
                    <a:prstClr val="black">
                      <a:alpha val="40000"/>
                    </a:prstClr>
                  </a:outerShdw>
                </a:effectLst>
                <a:latin typeface="Century" panose="02040604050505020304" pitchFamily="18" charset="0"/>
              </a:rPr>
              <a:t>“For this is the will of God, your sanctification: that you abstain from sexual immorality; </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that each one of you know how to control his own body in holiness and honor, not in the passion of lust like the Gentiles who do not know God</a:t>
            </a:r>
            <a:r>
              <a:rPr lang="en-US" sz="2800" b="1" dirty="0">
                <a:effectLst>
                  <a:outerShdw blurRad="50800" dist="38100" dir="2700000" algn="tl" rotWithShape="0">
                    <a:prstClr val="black">
                      <a:alpha val="40000"/>
                    </a:prstClr>
                  </a:outerShdw>
                </a:effectLst>
                <a:latin typeface="Century" panose="02040604050505020304" pitchFamily="18" charset="0"/>
              </a:rPr>
              <a:t>; that no one transgress and wrong his brother in this matter, because the Lord is an avenger in all these things, as we told you beforehand and solemnly warned you.” </a:t>
            </a:r>
          </a:p>
          <a:p>
            <a:pPr algn="ctr"/>
            <a:r>
              <a:rPr lang="en-US" sz="2800" b="1" dirty="0">
                <a:effectLst>
                  <a:outerShdw blurRad="50800" dist="38100" dir="2700000" algn="tl" rotWithShape="0">
                    <a:prstClr val="black">
                      <a:alpha val="40000"/>
                    </a:prstClr>
                  </a:outerShdw>
                </a:effectLst>
                <a:latin typeface="Century" panose="02040604050505020304" pitchFamily="18" charset="0"/>
              </a:rPr>
              <a:t>(1 Thessalonians 4:3–6, ESV) </a:t>
            </a:r>
          </a:p>
        </p:txBody>
      </p:sp>
      <p:sp>
        <p:nvSpPr>
          <p:cNvPr id="5" name="TextBox 4">
            <a:extLst>
              <a:ext uri="{FF2B5EF4-FFF2-40B4-BE49-F238E27FC236}">
                <a16:creationId xmlns:a16="http://schemas.microsoft.com/office/drawing/2014/main" id="{C7815888-9DE0-4AA7-6431-4F5BB036E281}"/>
              </a:ext>
            </a:extLst>
          </p:cNvPr>
          <p:cNvSpPr txBox="1"/>
          <p:nvPr/>
        </p:nvSpPr>
        <p:spPr>
          <a:xfrm>
            <a:off x="1524" y="3661776"/>
            <a:ext cx="12190476" cy="3108543"/>
          </a:xfrm>
          <a:prstGeom prst="rect">
            <a:avLst/>
          </a:prstGeom>
          <a:noFill/>
        </p:spPr>
        <p:txBody>
          <a:bodyPr wrap="square" rtlCol="0">
            <a:spAutoFit/>
          </a:bodyPr>
          <a:lstStyle/>
          <a:p>
            <a:pPr algn="ctr"/>
            <a:r>
              <a:rPr lang="en-US" sz="2800" b="1" dirty="0">
                <a:effectLst>
                  <a:outerShdw blurRad="50800" dist="38100" dir="2700000" algn="tl" rotWithShape="0">
                    <a:prstClr val="black">
                      <a:alpha val="40000"/>
                    </a:prstClr>
                  </a:outerShdw>
                </a:effectLst>
                <a:latin typeface="Century" panose="02040604050505020304" pitchFamily="18" charset="0"/>
              </a:rPr>
              <a:t>“</a:t>
            </a:r>
            <a:r>
              <a:rPr lang="en-US" sz="2800" b="1" dirty="0" err="1">
                <a:effectLst>
                  <a:outerShdw blurRad="50800" dist="38100" dir="2700000" algn="tl" rotWithShape="0">
                    <a:prstClr val="black">
                      <a:alpha val="40000"/>
                    </a:prstClr>
                  </a:outerShdw>
                </a:effectLst>
                <a:latin typeface="Century" panose="02040604050505020304" pitchFamily="18" charset="0"/>
              </a:rPr>
              <a:t>Porque</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esta</a:t>
            </a:r>
            <a:r>
              <a:rPr lang="en-US" sz="2800" b="1" dirty="0">
                <a:effectLst>
                  <a:outerShdw blurRad="50800" dist="38100" dir="2700000" algn="tl" rotWithShape="0">
                    <a:prstClr val="black">
                      <a:alpha val="40000"/>
                    </a:prstClr>
                  </a:outerShdw>
                </a:effectLst>
                <a:latin typeface="Century" panose="02040604050505020304" pitchFamily="18" charset="0"/>
              </a:rPr>
              <a:t> es la </a:t>
            </a:r>
            <a:r>
              <a:rPr lang="en-US" sz="2800" b="1" dirty="0" err="1">
                <a:effectLst>
                  <a:outerShdw blurRad="50800" dist="38100" dir="2700000" algn="tl" rotWithShape="0">
                    <a:prstClr val="black">
                      <a:alpha val="40000"/>
                    </a:prstClr>
                  </a:outerShdw>
                </a:effectLst>
                <a:latin typeface="Century" panose="02040604050505020304" pitchFamily="18" charset="0"/>
              </a:rPr>
              <a:t>voluntad</a:t>
            </a:r>
            <a:r>
              <a:rPr lang="en-US" sz="2800" b="1" dirty="0">
                <a:effectLst>
                  <a:outerShdw blurRad="50800" dist="38100" dir="2700000" algn="tl" rotWithShape="0">
                    <a:prstClr val="black">
                      <a:alpha val="40000"/>
                    </a:prstClr>
                  </a:outerShdw>
                </a:effectLst>
                <a:latin typeface="Century" panose="02040604050505020304" pitchFamily="18" charset="0"/>
              </a:rPr>
              <a:t> de Dios: </a:t>
            </a:r>
            <a:r>
              <a:rPr lang="en-US" sz="2800" b="1" dirty="0" err="1">
                <a:effectLst>
                  <a:outerShdw blurRad="50800" dist="38100" dir="2700000" algn="tl" rotWithShape="0">
                    <a:prstClr val="black">
                      <a:alpha val="40000"/>
                    </a:prstClr>
                  </a:outerShdw>
                </a:effectLst>
                <a:latin typeface="Century" panose="02040604050505020304" pitchFamily="18" charset="0"/>
              </a:rPr>
              <a:t>vuestra</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santificación</a:t>
            </a:r>
            <a:r>
              <a:rPr lang="en-US" sz="2800" b="1" dirty="0">
                <a:effectLst>
                  <a:outerShdw blurRad="50800" dist="38100" dir="2700000" algn="tl" rotWithShape="0">
                    <a:prstClr val="black">
                      <a:alpha val="40000"/>
                    </a:prstClr>
                  </a:outerShdw>
                </a:effectLst>
                <a:latin typeface="Century" panose="02040604050505020304" pitchFamily="18" charset="0"/>
              </a:rPr>
              <a:t>; es </a:t>
            </a:r>
            <a:r>
              <a:rPr lang="en-US" sz="2800" b="1" dirty="0" err="1">
                <a:effectLst>
                  <a:outerShdw blurRad="50800" dist="38100" dir="2700000" algn="tl" rotWithShape="0">
                    <a:prstClr val="black">
                      <a:alpha val="40000"/>
                    </a:prstClr>
                  </a:outerShdw>
                </a:effectLst>
                <a:latin typeface="Century" panose="02040604050505020304" pitchFamily="18" charset="0"/>
              </a:rPr>
              <a:t>decir</a:t>
            </a:r>
            <a:r>
              <a:rPr lang="en-US" sz="2800" b="1" dirty="0">
                <a:effectLst>
                  <a:outerShdw blurRad="50800" dist="38100" dir="2700000" algn="tl" rotWithShape="0">
                    <a:prstClr val="black">
                      <a:alpha val="40000"/>
                    </a:prstClr>
                  </a:outerShdw>
                </a:effectLst>
                <a:latin typeface="Century" panose="02040604050505020304" pitchFamily="18" charset="0"/>
              </a:rPr>
              <a:t>, que </a:t>
            </a:r>
            <a:r>
              <a:rPr lang="en-US" sz="2800" b="1" dirty="0" err="1">
                <a:effectLst>
                  <a:outerShdw blurRad="50800" dist="38100" dir="2700000" algn="tl" rotWithShape="0">
                    <a:prstClr val="black">
                      <a:alpha val="40000"/>
                    </a:prstClr>
                  </a:outerShdw>
                </a:effectLst>
                <a:latin typeface="Century" panose="02040604050505020304" pitchFamily="18" charset="0"/>
              </a:rPr>
              <a:t>os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abstengáis</a:t>
            </a:r>
            <a:r>
              <a:rPr lang="en-US" sz="2800" b="1" dirty="0">
                <a:effectLst>
                  <a:outerShdw blurRad="50800" dist="38100" dir="2700000" algn="tl" rotWithShape="0">
                    <a:prstClr val="black">
                      <a:alpha val="40000"/>
                    </a:prstClr>
                  </a:outerShdw>
                </a:effectLst>
                <a:latin typeface="Century" panose="02040604050505020304" pitchFamily="18" charset="0"/>
              </a:rPr>
              <a:t> de </a:t>
            </a:r>
            <a:r>
              <a:rPr lang="en-US" sz="2800" b="1" dirty="0" err="1">
                <a:effectLst>
                  <a:outerShdw blurRad="50800" dist="38100" dir="2700000" algn="tl" rotWithShape="0">
                    <a:prstClr val="black">
                      <a:alpha val="40000"/>
                    </a:prstClr>
                  </a:outerShdw>
                </a:effectLst>
                <a:latin typeface="Century" panose="02040604050505020304" pitchFamily="18" charset="0"/>
              </a:rPr>
              <a:t>inmoralidad</a:t>
            </a:r>
            <a:r>
              <a:rPr lang="en-US" sz="2800" b="1" dirty="0">
                <a:effectLst>
                  <a:outerShdw blurRad="50800" dist="38100" dir="2700000" algn="tl" rotWithShape="0">
                    <a:prstClr val="black">
                      <a:alpha val="40000"/>
                    </a:prstClr>
                  </a:outerShdw>
                </a:effectLst>
                <a:latin typeface="Century" panose="02040604050505020304" pitchFamily="18" charset="0"/>
              </a:rPr>
              <a:t> sexual; </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que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cada</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uno de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vosotros</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sepa</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cómo</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poseer</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su</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propio</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vaso</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en</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santificación</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y honor, no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en</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pasión</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de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concupiscencia</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como</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los</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gentiles que no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conocen</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 Dios</a:t>
            </a:r>
            <a:r>
              <a:rPr lang="en-US" sz="2800" b="1" dirty="0">
                <a:effectLst>
                  <a:outerShdw blurRad="50800" dist="38100" dir="2700000" algn="tl" rotWithShape="0">
                    <a:prstClr val="black">
                      <a:alpha val="40000"/>
                    </a:prstClr>
                  </a:outerShdw>
                </a:effectLst>
                <a:latin typeface="Century" panose="02040604050505020304" pitchFamily="18" charset="0"/>
              </a:rPr>
              <a:t>; y que </a:t>
            </a:r>
            <a:r>
              <a:rPr lang="en-US" sz="2800" b="1" dirty="0" err="1">
                <a:effectLst>
                  <a:outerShdw blurRad="50800" dist="38100" dir="2700000" algn="tl" rotWithShape="0">
                    <a:prstClr val="black">
                      <a:alpha val="40000"/>
                    </a:prstClr>
                  </a:outerShdw>
                </a:effectLst>
                <a:latin typeface="Century" panose="02040604050505020304" pitchFamily="18" charset="0"/>
              </a:rPr>
              <a:t>nadie</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peque</a:t>
            </a:r>
            <a:r>
              <a:rPr lang="en-US" sz="2800" b="1" dirty="0">
                <a:effectLst>
                  <a:outerShdw blurRad="50800" dist="38100" dir="2700000" algn="tl" rotWithShape="0">
                    <a:prstClr val="black">
                      <a:alpha val="40000"/>
                    </a:prstClr>
                  </a:outerShdw>
                </a:effectLst>
                <a:latin typeface="Century" panose="02040604050505020304" pitchFamily="18" charset="0"/>
              </a:rPr>
              <a:t> y </a:t>
            </a:r>
            <a:r>
              <a:rPr lang="en-US" sz="2800" b="1" dirty="0" err="1">
                <a:effectLst>
                  <a:outerShdw blurRad="50800" dist="38100" dir="2700000" algn="tl" rotWithShape="0">
                    <a:prstClr val="black">
                      <a:alpha val="40000"/>
                    </a:prstClr>
                  </a:outerShdw>
                </a:effectLst>
                <a:latin typeface="Century" panose="02040604050505020304" pitchFamily="18" charset="0"/>
              </a:rPr>
              <a:t>defraude</a:t>
            </a:r>
            <a:r>
              <a:rPr lang="en-US" sz="2800" b="1" dirty="0">
                <a:effectLst>
                  <a:outerShdw blurRad="50800" dist="38100" dir="2700000" algn="tl" rotWithShape="0">
                    <a:prstClr val="black">
                      <a:alpha val="40000"/>
                    </a:prstClr>
                  </a:outerShdw>
                </a:effectLst>
                <a:latin typeface="Century" panose="02040604050505020304" pitchFamily="18" charset="0"/>
              </a:rPr>
              <a:t> a </a:t>
            </a:r>
            <a:r>
              <a:rPr lang="en-US" sz="2800" b="1" dirty="0" err="1">
                <a:effectLst>
                  <a:outerShdw blurRad="50800" dist="38100" dir="2700000" algn="tl" rotWithShape="0">
                    <a:prstClr val="black">
                      <a:alpha val="40000"/>
                    </a:prstClr>
                  </a:outerShdw>
                </a:effectLst>
                <a:latin typeface="Century" panose="02040604050505020304" pitchFamily="18" charset="0"/>
              </a:rPr>
              <a:t>su</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hermano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en</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este</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asunto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porque</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el</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Señor</a:t>
            </a:r>
            <a:r>
              <a:rPr lang="en-US" sz="2800" b="1" dirty="0">
                <a:effectLst>
                  <a:outerShdw blurRad="50800" dist="38100" dir="2700000" algn="tl" rotWithShape="0">
                    <a:prstClr val="black">
                      <a:alpha val="40000"/>
                    </a:prstClr>
                  </a:outerShdw>
                </a:effectLst>
                <a:latin typeface="Century" panose="02040604050505020304" pitchFamily="18" charset="0"/>
              </a:rPr>
              <a:t> es </a:t>
            </a:r>
            <a:r>
              <a:rPr lang="en-US" sz="2800" b="1" dirty="0" err="1">
                <a:effectLst>
                  <a:outerShdw blurRad="50800" dist="38100" dir="2700000" algn="tl" rotWithShape="0">
                    <a:prstClr val="black">
                      <a:alpha val="40000"/>
                    </a:prstClr>
                  </a:outerShdw>
                </a:effectLst>
                <a:latin typeface="Century" panose="02040604050505020304" pitchFamily="18" charset="0"/>
              </a:rPr>
              <a:t>el</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vengador</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en</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todas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estas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cosas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como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también</a:t>
            </a:r>
            <a:r>
              <a:rPr lang="en-US" sz="2800" b="1" dirty="0">
                <a:effectLst>
                  <a:outerShdw blurRad="50800" dist="38100" dir="2700000" algn="tl" rotWithShape="0">
                    <a:prstClr val="black">
                      <a:alpha val="40000"/>
                    </a:prstClr>
                  </a:outerShdw>
                </a:effectLst>
                <a:latin typeface="Century" panose="02040604050505020304" pitchFamily="18" charset="0"/>
              </a:rPr>
              <a:t> antes </a:t>
            </a:r>
            <a:r>
              <a:rPr lang="en-US" sz="2800" b="1" dirty="0" err="1">
                <a:effectLst>
                  <a:outerShdw blurRad="50800" dist="38100" dir="2700000" algn="tl" rotWithShape="0">
                    <a:prstClr val="black">
                      <a:alpha val="40000"/>
                    </a:prstClr>
                  </a:outerShdw>
                </a:effectLst>
                <a:latin typeface="Century" panose="02040604050505020304" pitchFamily="18" charset="0"/>
              </a:rPr>
              <a:t>os</a:t>
            </a:r>
            <a:r>
              <a:rPr lang="en-US" sz="2800" b="1" dirty="0">
                <a:effectLst>
                  <a:outerShdw blurRad="50800" dist="38100" dir="2700000" algn="tl" rotWithShape="0">
                    <a:prstClr val="black">
                      <a:alpha val="40000"/>
                    </a:prstClr>
                  </a:outerShdw>
                </a:effectLst>
                <a:latin typeface="Century" panose="02040604050505020304" pitchFamily="18" charset="0"/>
              </a:rPr>
              <a:t> lo </a:t>
            </a:r>
            <a:r>
              <a:rPr lang="en-US" sz="2800" b="1" dirty="0" err="1">
                <a:effectLst>
                  <a:outerShdw blurRad="50800" dist="38100" dir="2700000" algn="tl" rotWithShape="0">
                    <a:prstClr val="black">
                      <a:alpha val="40000"/>
                    </a:prstClr>
                  </a:outerShdw>
                </a:effectLst>
                <a:latin typeface="Century" panose="02040604050505020304" pitchFamily="18" charset="0"/>
              </a:rPr>
              <a:t>dijimos</a:t>
            </a:r>
            <a:r>
              <a:rPr lang="en-US" sz="2800" b="1" dirty="0">
                <a:effectLst>
                  <a:outerShdw blurRad="50800" dist="38100" dir="2700000" algn="tl" rotWithShape="0">
                    <a:prstClr val="black">
                      <a:alpha val="40000"/>
                    </a:prstClr>
                  </a:outerShdw>
                </a:effectLst>
                <a:latin typeface="Century" panose="02040604050505020304" pitchFamily="18" charset="0"/>
              </a:rPr>
              <a:t> y </a:t>
            </a:r>
            <a:r>
              <a:rPr lang="en-US" sz="2800" b="1" dirty="0" err="1">
                <a:effectLst>
                  <a:outerShdw blurRad="50800" dist="38100" dir="2700000" algn="tl" rotWithShape="0">
                    <a:prstClr val="black">
                      <a:alpha val="40000"/>
                    </a:prstClr>
                  </a:outerShdw>
                </a:effectLst>
                <a:latin typeface="Century" panose="02040604050505020304" pitchFamily="18" charset="0"/>
              </a:rPr>
              <a:t>advertimos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solemnemente</a:t>
            </a:r>
            <a:r>
              <a:rPr lang="en-US" sz="2800" b="1" dirty="0">
                <a:effectLst>
                  <a:outerShdw blurRad="50800" dist="38100" dir="2700000" algn="tl" rotWithShape="0">
                    <a:prstClr val="black">
                      <a:alpha val="40000"/>
                    </a:prstClr>
                  </a:outerShdw>
                </a:effectLst>
                <a:latin typeface="Century" panose="02040604050505020304" pitchFamily="18" charset="0"/>
              </a:rPr>
              <a:t>.” (1 </a:t>
            </a:r>
            <a:r>
              <a:rPr lang="en-US" sz="2800" b="1" dirty="0" err="1">
                <a:effectLst>
                  <a:outerShdw blurRad="50800" dist="38100" dir="2700000" algn="tl" rotWithShape="0">
                    <a:prstClr val="black">
                      <a:alpha val="40000"/>
                    </a:prstClr>
                  </a:outerShdw>
                </a:effectLst>
                <a:latin typeface="Century" panose="02040604050505020304" pitchFamily="18" charset="0"/>
              </a:rPr>
              <a:t>Tesalonicenses</a:t>
            </a:r>
            <a:r>
              <a:rPr lang="en-US" sz="2800" b="1" dirty="0">
                <a:effectLst>
                  <a:outerShdw blurRad="50800" dist="38100" dir="2700000" algn="tl" rotWithShape="0">
                    <a:prstClr val="black">
                      <a:alpha val="40000"/>
                    </a:prstClr>
                  </a:outerShdw>
                </a:effectLst>
                <a:latin typeface="Century" panose="02040604050505020304" pitchFamily="18" charset="0"/>
              </a:rPr>
              <a:t> 4:3–6, LBLA) </a:t>
            </a:r>
          </a:p>
        </p:txBody>
      </p:sp>
    </p:spTree>
    <p:extLst>
      <p:ext uri="{BB962C8B-B14F-4D97-AF65-F5344CB8AC3E}">
        <p14:creationId xmlns:p14="http://schemas.microsoft.com/office/powerpoint/2010/main" val="193847177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77DFA0-13DF-3105-7A5E-BAEFF846C31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25F72D2-9123-FA4D-0798-20A36EB96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ilhouette of a person standing on a hill&#10;&#10;Description automatically generated">
            <a:extLst>
              <a:ext uri="{FF2B5EF4-FFF2-40B4-BE49-F238E27FC236}">
                <a16:creationId xmlns:a16="http://schemas.microsoft.com/office/drawing/2014/main" id="{C4DAEAA6-6EB1-7A87-D03D-6A8BBDF4ADDF}"/>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CE8559E-8EC2-25D5-25F0-A22B8602C0ED}"/>
              </a:ext>
            </a:extLst>
          </p:cNvPr>
          <p:cNvSpPr txBox="1"/>
          <p:nvPr/>
        </p:nvSpPr>
        <p:spPr>
          <a:xfrm>
            <a:off x="0" y="87682"/>
            <a:ext cx="12190476" cy="3108543"/>
          </a:xfrm>
          <a:prstGeom prst="rect">
            <a:avLst/>
          </a:prstGeom>
          <a:noFill/>
        </p:spPr>
        <p:txBody>
          <a:bodyPr wrap="square" rtlCol="0">
            <a:spAutoFit/>
          </a:bodyPr>
          <a:lstStyle/>
          <a:p>
            <a:pPr algn="ctr"/>
            <a:r>
              <a:rPr lang="en-US" sz="2800" b="1" dirty="0">
                <a:effectLst>
                  <a:outerShdw blurRad="50800" dist="38100" dir="2700000" algn="tl" rotWithShape="0">
                    <a:prstClr val="black">
                      <a:alpha val="40000"/>
                    </a:prstClr>
                  </a:outerShdw>
                </a:effectLst>
                <a:latin typeface="Century" panose="02040604050505020304" pitchFamily="18" charset="0"/>
              </a:rPr>
              <a:t>“For this is the will of God, your sanctification: that you abstain from sexual immorality; that each one of you know how to control his own body in holiness and honor, not in the passion of lust like the Gentiles who do not know God; </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that no one transgress and wrong his brother in this matter, because the Lord is an avenger in all these things, as we told you beforehand and solemnly warned you</a:t>
            </a:r>
            <a:r>
              <a:rPr lang="en-US" sz="2800" b="1" dirty="0">
                <a:effectLst>
                  <a:outerShdw blurRad="50800" dist="38100" dir="2700000" algn="tl" rotWithShape="0">
                    <a:prstClr val="black">
                      <a:alpha val="40000"/>
                    </a:prstClr>
                  </a:outerShdw>
                </a:effectLst>
                <a:latin typeface="Century" panose="02040604050505020304" pitchFamily="18" charset="0"/>
              </a:rPr>
              <a:t>.” </a:t>
            </a:r>
          </a:p>
          <a:p>
            <a:pPr algn="ctr"/>
            <a:r>
              <a:rPr lang="en-US" sz="2800" b="1" dirty="0">
                <a:effectLst>
                  <a:outerShdw blurRad="50800" dist="38100" dir="2700000" algn="tl" rotWithShape="0">
                    <a:prstClr val="black">
                      <a:alpha val="40000"/>
                    </a:prstClr>
                  </a:outerShdw>
                </a:effectLst>
                <a:latin typeface="Century" panose="02040604050505020304" pitchFamily="18" charset="0"/>
              </a:rPr>
              <a:t>(1 Thessalonians 4:3–6, ESV) </a:t>
            </a:r>
          </a:p>
        </p:txBody>
      </p:sp>
      <p:sp>
        <p:nvSpPr>
          <p:cNvPr id="5" name="TextBox 4">
            <a:extLst>
              <a:ext uri="{FF2B5EF4-FFF2-40B4-BE49-F238E27FC236}">
                <a16:creationId xmlns:a16="http://schemas.microsoft.com/office/drawing/2014/main" id="{794F9D33-8E1D-A194-53D7-888D305B7B7F}"/>
              </a:ext>
            </a:extLst>
          </p:cNvPr>
          <p:cNvSpPr txBox="1"/>
          <p:nvPr/>
        </p:nvSpPr>
        <p:spPr>
          <a:xfrm>
            <a:off x="1524" y="3661776"/>
            <a:ext cx="12190476" cy="3108543"/>
          </a:xfrm>
          <a:prstGeom prst="rect">
            <a:avLst/>
          </a:prstGeom>
          <a:noFill/>
        </p:spPr>
        <p:txBody>
          <a:bodyPr wrap="square" rtlCol="0">
            <a:spAutoFit/>
          </a:bodyPr>
          <a:lstStyle/>
          <a:p>
            <a:pPr algn="ctr"/>
            <a:r>
              <a:rPr lang="en-US" sz="2800" b="1" dirty="0">
                <a:effectLst>
                  <a:outerShdw blurRad="50800" dist="38100" dir="2700000" algn="tl" rotWithShape="0">
                    <a:prstClr val="black">
                      <a:alpha val="40000"/>
                    </a:prstClr>
                  </a:outerShdw>
                </a:effectLst>
                <a:latin typeface="Century" panose="02040604050505020304" pitchFamily="18" charset="0"/>
              </a:rPr>
              <a:t>“</a:t>
            </a:r>
            <a:r>
              <a:rPr lang="en-US" sz="2800" b="1" dirty="0" err="1">
                <a:effectLst>
                  <a:outerShdw blurRad="50800" dist="38100" dir="2700000" algn="tl" rotWithShape="0">
                    <a:prstClr val="black">
                      <a:alpha val="40000"/>
                    </a:prstClr>
                  </a:outerShdw>
                </a:effectLst>
                <a:latin typeface="Century" panose="02040604050505020304" pitchFamily="18" charset="0"/>
              </a:rPr>
              <a:t>Porque</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esta</a:t>
            </a:r>
            <a:r>
              <a:rPr lang="en-US" sz="2800" b="1" dirty="0">
                <a:effectLst>
                  <a:outerShdw blurRad="50800" dist="38100" dir="2700000" algn="tl" rotWithShape="0">
                    <a:prstClr val="black">
                      <a:alpha val="40000"/>
                    </a:prstClr>
                  </a:outerShdw>
                </a:effectLst>
                <a:latin typeface="Century" panose="02040604050505020304" pitchFamily="18" charset="0"/>
              </a:rPr>
              <a:t> es la </a:t>
            </a:r>
            <a:r>
              <a:rPr lang="en-US" sz="2800" b="1" dirty="0" err="1">
                <a:effectLst>
                  <a:outerShdw blurRad="50800" dist="38100" dir="2700000" algn="tl" rotWithShape="0">
                    <a:prstClr val="black">
                      <a:alpha val="40000"/>
                    </a:prstClr>
                  </a:outerShdw>
                </a:effectLst>
                <a:latin typeface="Century" panose="02040604050505020304" pitchFamily="18" charset="0"/>
              </a:rPr>
              <a:t>voluntad</a:t>
            </a:r>
            <a:r>
              <a:rPr lang="en-US" sz="2800" b="1" dirty="0">
                <a:effectLst>
                  <a:outerShdw blurRad="50800" dist="38100" dir="2700000" algn="tl" rotWithShape="0">
                    <a:prstClr val="black">
                      <a:alpha val="40000"/>
                    </a:prstClr>
                  </a:outerShdw>
                </a:effectLst>
                <a:latin typeface="Century" panose="02040604050505020304" pitchFamily="18" charset="0"/>
              </a:rPr>
              <a:t> de Dios: </a:t>
            </a:r>
            <a:r>
              <a:rPr lang="en-US" sz="2800" b="1" dirty="0" err="1">
                <a:effectLst>
                  <a:outerShdw blurRad="50800" dist="38100" dir="2700000" algn="tl" rotWithShape="0">
                    <a:prstClr val="black">
                      <a:alpha val="40000"/>
                    </a:prstClr>
                  </a:outerShdw>
                </a:effectLst>
                <a:latin typeface="Century" panose="02040604050505020304" pitchFamily="18" charset="0"/>
              </a:rPr>
              <a:t>vuestra</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santificación</a:t>
            </a:r>
            <a:r>
              <a:rPr lang="en-US" sz="2800" b="1" dirty="0">
                <a:effectLst>
                  <a:outerShdw blurRad="50800" dist="38100" dir="2700000" algn="tl" rotWithShape="0">
                    <a:prstClr val="black">
                      <a:alpha val="40000"/>
                    </a:prstClr>
                  </a:outerShdw>
                </a:effectLst>
                <a:latin typeface="Century" panose="02040604050505020304" pitchFamily="18" charset="0"/>
              </a:rPr>
              <a:t>; es </a:t>
            </a:r>
            <a:r>
              <a:rPr lang="en-US" sz="2800" b="1" dirty="0" err="1">
                <a:effectLst>
                  <a:outerShdw blurRad="50800" dist="38100" dir="2700000" algn="tl" rotWithShape="0">
                    <a:prstClr val="black">
                      <a:alpha val="40000"/>
                    </a:prstClr>
                  </a:outerShdw>
                </a:effectLst>
                <a:latin typeface="Century" panose="02040604050505020304" pitchFamily="18" charset="0"/>
              </a:rPr>
              <a:t>decir</a:t>
            </a:r>
            <a:r>
              <a:rPr lang="en-US" sz="2800" b="1" dirty="0">
                <a:effectLst>
                  <a:outerShdw blurRad="50800" dist="38100" dir="2700000" algn="tl" rotWithShape="0">
                    <a:prstClr val="black">
                      <a:alpha val="40000"/>
                    </a:prstClr>
                  </a:outerShdw>
                </a:effectLst>
                <a:latin typeface="Century" panose="02040604050505020304" pitchFamily="18" charset="0"/>
              </a:rPr>
              <a:t>, que </a:t>
            </a:r>
            <a:r>
              <a:rPr lang="en-US" sz="2800" b="1" dirty="0" err="1">
                <a:effectLst>
                  <a:outerShdw blurRad="50800" dist="38100" dir="2700000" algn="tl" rotWithShape="0">
                    <a:prstClr val="black">
                      <a:alpha val="40000"/>
                    </a:prstClr>
                  </a:outerShdw>
                </a:effectLst>
                <a:latin typeface="Century" panose="02040604050505020304" pitchFamily="18" charset="0"/>
              </a:rPr>
              <a:t>os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abstengáis</a:t>
            </a:r>
            <a:r>
              <a:rPr lang="en-US" sz="2800" b="1" dirty="0">
                <a:effectLst>
                  <a:outerShdw blurRad="50800" dist="38100" dir="2700000" algn="tl" rotWithShape="0">
                    <a:prstClr val="black">
                      <a:alpha val="40000"/>
                    </a:prstClr>
                  </a:outerShdw>
                </a:effectLst>
                <a:latin typeface="Century" panose="02040604050505020304" pitchFamily="18" charset="0"/>
              </a:rPr>
              <a:t> de </a:t>
            </a:r>
            <a:r>
              <a:rPr lang="en-US" sz="2800" b="1" dirty="0" err="1">
                <a:effectLst>
                  <a:outerShdw blurRad="50800" dist="38100" dir="2700000" algn="tl" rotWithShape="0">
                    <a:prstClr val="black">
                      <a:alpha val="40000"/>
                    </a:prstClr>
                  </a:outerShdw>
                </a:effectLst>
                <a:latin typeface="Century" panose="02040604050505020304" pitchFamily="18" charset="0"/>
              </a:rPr>
              <a:t>inmoralidad</a:t>
            </a:r>
            <a:r>
              <a:rPr lang="en-US" sz="2800" b="1" dirty="0">
                <a:effectLst>
                  <a:outerShdw blurRad="50800" dist="38100" dir="2700000" algn="tl" rotWithShape="0">
                    <a:prstClr val="black">
                      <a:alpha val="40000"/>
                    </a:prstClr>
                  </a:outerShdw>
                </a:effectLst>
                <a:latin typeface="Century" panose="02040604050505020304" pitchFamily="18" charset="0"/>
              </a:rPr>
              <a:t> sexual; que </a:t>
            </a:r>
            <a:r>
              <a:rPr lang="en-US" sz="2800" b="1" dirty="0" err="1">
                <a:effectLst>
                  <a:outerShdw blurRad="50800" dist="38100" dir="2700000" algn="tl" rotWithShape="0">
                    <a:prstClr val="black">
                      <a:alpha val="40000"/>
                    </a:prstClr>
                  </a:outerShdw>
                </a:effectLst>
                <a:latin typeface="Century" panose="02040604050505020304" pitchFamily="18" charset="0"/>
              </a:rPr>
              <a:t>cada</a:t>
            </a:r>
            <a:r>
              <a:rPr lang="en-US" sz="2800" b="1" dirty="0">
                <a:effectLst>
                  <a:outerShdw blurRad="50800" dist="38100" dir="2700000" algn="tl" rotWithShape="0">
                    <a:prstClr val="black">
                      <a:alpha val="40000"/>
                    </a:prstClr>
                  </a:outerShdw>
                </a:effectLst>
                <a:latin typeface="Century" panose="02040604050505020304" pitchFamily="18" charset="0"/>
              </a:rPr>
              <a:t> uno de </a:t>
            </a:r>
            <a:r>
              <a:rPr lang="en-US" sz="2800" b="1" dirty="0" err="1">
                <a:effectLst>
                  <a:outerShdw blurRad="50800" dist="38100" dir="2700000" algn="tl" rotWithShape="0">
                    <a:prstClr val="black">
                      <a:alpha val="40000"/>
                    </a:prstClr>
                  </a:outerShdw>
                </a:effectLst>
                <a:latin typeface="Century" panose="02040604050505020304" pitchFamily="18" charset="0"/>
              </a:rPr>
              <a:t>vosotros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sepa</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cómo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poseer</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su</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propio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vaso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en</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santificación</a:t>
            </a:r>
            <a:r>
              <a:rPr lang="en-US" sz="2800" b="1" dirty="0">
                <a:effectLst>
                  <a:outerShdw blurRad="50800" dist="38100" dir="2700000" algn="tl" rotWithShape="0">
                    <a:prstClr val="black">
                      <a:alpha val="40000"/>
                    </a:prstClr>
                  </a:outerShdw>
                </a:effectLst>
                <a:latin typeface="Century" panose="02040604050505020304" pitchFamily="18" charset="0"/>
              </a:rPr>
              <a:t> y honor, no </a:t>
            </a:r>
            <a:r>
              <a:rPr lang="en-US" sz="2800" b="1" dirty="0" err="1">
                <a:effectLst>
                  <a:outerShdw blurRad="50800" dist="38100" dir="2700000" algn="tl" rotWithShape="0">
                    <a:prstClr val="black">
                      <a:alpha val="40000"/>
                    </a:prstClr>
                  </a:outerShdw>
                </a:effectLst>
                <a:latin typeface="Century" panose="02040604050505020304" pitchFamily="18" charset="0"/>
              </a:rPr>
              <a:t>en</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pasión</a:t>
            </a:r>
            <a:r>
              <a:rPr lang="en-US" sz="2800" b="1" dirty="0">
                <a:effectLst>
                  <a:outerShdw blurRad="50800" dist="38100" dir="2700000" algn="tl" rotWithShape="0">
                    <a:prstClr val="black">
                      <a:alpha val="40000"/>
                    </a:prstClr>
                  </a:outerShdw>
                </a:effectLst>
                <a:latin typeface="Century" panose="02040604050505020304" pitchFamily="18" charset="0"/>
              </a:rPr>
              <a:t> de </a:t>
            </a:r>
            <a:r>
              <a:rPr lang="en-US" sz="2800" b="1" dirty="0" err="1">
                <a:effectLst>
                  <a:outerShdw blurRad="50800" dist="38100" dir="2700000" algn="tl" rotWithShape="0">
                    <a:prstClr val="black">
                      <a:alpha val="40000"/>
                    </a:prstClr>
                  </a:outerShdw>
                </a:effectLst>
                <a:latin typeface="Century" panose="02040604050505020304" pitchFamily="18" charset="0"/>
              </a:rPr>
              <a:t>concupiscencia</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como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los</a:t>
            </a:r>
            <a:r>
              <a:rPr lang="en-US" sz="2800" b="1" dirty="0">
                <a:effectLst>
                  <a:outerShdw blurRad="50800" dist="38100" dir="2700000" algn="tl" rotWithShape="0">
                    <a:prstClr val="black">
                      <a:alpha val="40000"/>
                    </a:prstClr>
                  </a:outerShdw>
                </a:effectLst>
                <a:latin typeface="Century" panose="02040604050505020304" pitchFamily="18" charset="0"/>
              </a:rPr>
              <a:t> gentiles que no </a:t>
            </a:r>
            <a:r>
              <a:rPr lang="en-US" sz="2800" b="1" dirty="0" err="1">
                <a:effectLst>
                  <a:outerShdw blurRad="50800" dist="38100" dir="2700000" algn="tl" rotWithShape="0">
                    <a:prstClr val="black">
                      <a:alpha val="40000"/>
                    </a:prstClr>
                  </a:outerShdw>
                </a:effectLst>
                <a:latin typeface="Century" panose="02040604050505020304" pitchFamily="18" charset="0"/>
              </a:rPr>
              <a:t>conocen</a:t>
            </a:r>
            <a:r>
              <a:rPr lang="en-US" sz="2800" b="1" dirty="0">
                <a:effectLst>
                  <a:outerShdw blurRad="50800" dist="38100" dir="2700000" algn="tl" rotWithShape="0">
                    <a:prstClr val="black">
                      <a:alpha val="40000"/>
                    </a:prstClr>
                  </a:outerShdw>
                </a:effectLst>
                <a:latin typeface="Century" panose="02040604050505020304" pitchFamily="18" charset="0"/>
              </a:rPr>
              <a:t> a Dios; </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y que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nadie</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peque</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y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defraude</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su</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hermano</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en</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este</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asunto</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porque</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el</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Señor</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es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el</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vengador</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en</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todas</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estas</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cosas</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como</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también</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antes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os</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lo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dijimos</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y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advertimos</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solemnemente</a:t>
            </a:r>
            <a:r>
              <a:rPr lang="en-US" sz="2800" b="1" dirty="0">
                <a:effectLst>
                  <a:outerShdw blurRad="50800" dist="38100" dir="2700000" algn="tl" rotWithShape="0">
                    <a:prstClr val="black">
                      <a:alpha val="40000"/>
                    </a:prstClr>
                  </a:outerShdw>
                </a:effectLst>
                <a:latin typeface="Century" panose="02040604050505020304" pitchFamily="18" charset="0"/>
              </a:rPr>
              <a:t>.” (1 </a:t>
            </a:r>
            <a:r>
              <a:rPr lang="en-US" sz="2800" b="1" dirty="0" err="1">
                <a:effectLst>
                  <a:outerShdw blurRad="50800" dist="38100" dir="2700000" algn="tl" rotWithShape="0">
                    <a:prstClr val="black">
                      <a:alpha val="40000"/>
                    </a:prstClr>
                  </a:outerShdw>
                </a:effectLst>
                <a:latin typeface="Century" panose="02040604050505020304" pitchFamily="18" charset="0"/>
              </a:rPr>
              <a:t>Tesalonicenses</a:t>
            </a:r>
            <a:r>
              <a:rPr lang="en-US" sz="2800" b="1" dirty="0">
                <a:effectLst>
                  <a:outerShdw blurRad="50800" dist="38100" dir="2700000" algn="tl" rotWithShape="0">
                    <a:prstClr val="black">
                      <a:alpha val="40000"/>
                    </a:prstClr>
                  </a:outerShdw>
                </a:effectLst>
                <a:latin typeface="Century" panose="02040604050505020304" pitchFamily="18" charset="0"/>
              </a:rPr>
              <a:t> 4:3–6, LBLA) </a:t>
            </a:r>
          </a:p>
        </p:txBody>
      </p:sp>
    </p:spTree>
    <p:extLst>
      <p:ext uri="{BB962C8B-B14F-4D97-AF65-F5344CB8AC3E}">
        <p14:creationId xmlns:p14="http://schemas.microsoft.com/office/powerpoint/2010/main" val="113415082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E5E9CC-AE36-60C9-997E-E4AFE45AAA7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D5AC1E3-798A-71CF-DA48-D10270154C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ilhouette of a person standing on a hill&#10;&#10;Description automatically generated">
            <a:extLst>
              <a:ext uri="{FF2B5EF4-FFF2-40B4-BE49-F238E27FC236}">
                <a16:creationId xmlns:a16="http://schemas.microsoft.com/office/drawing/2014/main" id="{EFA38C1E-9767-D223-8530-9837EA5C4D4A}"/>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2437550-A249-7092-A651-4D245E34E8F5}"/>
              </a:ext>
            </a:extLst>
          </p:cNvPr>
          <p:cNvSpPr txBox="1"/>
          <p:nvPr/>
        </p:nvSpPr>
        <p:spPr>
          <a:xfrm>
            <a:off x="1524" y="1811229"/>
            <a:ext cx="12190476" cy="1384995"/>
          </a:xfrm>
          <a:prstGeom prst="rect">
            <a:avLst/>
          </a:prstGeom>
          <a:noFill/>
        </p:spPr>
        <p:txBody>
          <a:bodyPr wrap="square" rtlCol="0">
            <a:spAutoFit/>
          </a:bodyPr>
          <a:lstStyle/>
          <a:p>
            <a:pPr algn="ctr"/>
            <a:r>
              <a:rPr lang="en-US" sz="2800" b="1" dirty="0">
                <a:effectLst>
                  <a:outerShdw blurRad="50800" dist="38100" dir="2700000" algn="tl" rotWithShape="0">
                    <a:prstClr val="black">
                      <a:alpha val="40000"/>
                    </a:prstClr>
                  </a:outerShdw>
                </a:effectLst>
                <a:latin typeface="Century" panose="02040604050505020304" pitchFamily="18" charset="0"/>
              </a:rPr>
              <a:t>“For God has not called us for impurity, but in holiness. Therefore whoever disregards this, disregards not man but God, who gives his Holy Spirit to you.” (1 Thessalonians 4:7–8, ESV) </a:t>
            </a:r>
          </a:p>
        </p:txBody>
      </p:sp>
      <p:sp>
        <p:nvSpPr>
          <p:cNvPr id="5" name="TextBox 4">
            <a:extLst>
              <a:ext uri="{FF2B5EF4-FFF2-40B4-BE49-F238E27FC236}">
                <a16:creationId xmlns:a16="http://schemas.microsoft.com/office/drawing/2014/main" id="{20827E7D-4BED-FFF8-8336-12DF7C47DCDE}"/>
              </a:ext>
            </a:extLst>
          </p:cNvPr>
          <p:cNvSpPr txBox="1"/>
          <p:nvPr/>
        </p:nvSpPr>
        <p:spPr>
          <a:xfrm>
            <a:off x="1524" y="3661776"/>
            <a:ext cx="12190476" cy="1384995"/>
          </a:xfrm>
          <a:prstGeom prst="rect">
            <a:avLst/>
          </a:prstGeom>
          <a:noFill/>
        </p:spPr>
        <p:txBody>
          <a:bodyPr wrap="square" rtlCol="0">
            <a:spAutoFit/>
          </a:bodyPr>
          <a:lstStyle/>
          <a:p>
            <a:pPr algn="ctr"/>
            <a:r>
              <a:rPr lang="en-US" sz="2800" b="1" dirty="0">
                <a:effectLst>
                  <a:outerShdw blurRad="50800" dist="38100" dir="2700000" algn="tl" rotWithShape="0">
                    <a:prstClr val="black">
                      <a:alpha val="40000"/>
                    </a:prstClr>
                  </a:outerShdw>
                </a:effectLst>
                <a:latin typeface="Century" panose="02040604050505020304" pitchFamily="18" charset="0"/>
              </a:rPr>
              <a:t>“</a:t>
            </a:r>
            <a:r>
              <a:rPr lang="en-US" sz="2800" b="1" dirty="0" err="1">
                <a:effectLst>
                  <a:outerShdw blurRad="50800" dist="38100" dir="2700000" algn="tl" rotWithShape="0">
                    <a:prstClr val="black">
                      <a:alpha val="40000"/>
                    </a:prstClr>
                  </a:outerShdw>
                </a:effectLst>
                <a:latin typeface="Century" panose="02040604050505020304" pitchFamily="18" charset="0"/>
              </a:rPr>
              <a:t>Porque</a:t>
            </a:r>
            <a:r>
              <a:rPr lang="en-US" sz="2800" b="1" dirty="0">
                <a:effectLst>
                  <a:outerShdw blurRad="50800" dist="38100" dir="2700000" algn="tl" rotWithShape="0">
                    <a:prstClr val="black">
                      <a:alpha val="40000"/>
                    </a:prstClr>
                  </a:outerShdw>
                </a:effectLst>
                <a:latin typeface="Century" panose="02040604050505020304" pitchFamily="18" charset="0"/>
              </a:rPr>
              <a:t> Dios no </a:t>
            </a:r>
            <a:r>
              <a:rPr lang="en-US" sz="2800" b="1" dirty="0" err="1">
                <a:effectLst>
                  <a:outerShdw blurRad="50800" dist="38100" dir="2700000" algn="tl" rotWithShape="0">
                    <a:prstClr val="black">
                      <a:alpha val="40000"/>
                    </a:prstClr>
                  </a:outerShdw>
                </a:effectLst>
                <a:latin typeface="Century" panose="02040604050505020304" pitchFamily="18" charset="0"/>
              </a:rPr>
              <a:t>nos</a:t>
            </a:r>
            <a:r>
              <a:rPr lang="en-US" sz="2800" b="1" dirty="0">
                <a:effectLst>
                  <a:outerShdw blurRad="50800" dist="38100" dir="2700000" algn="tl" rotWithShape="0">
                    <a:prstClr val="black">
                      <a:alpha val="40000"/>
                    </a:prstClr>
                  </a:outerShdw>
                </a:effectLst>
                <a:latin typeface="Century" panose="02040604050505020304" pitchFamily="18" charset="0"/>
              </a:rPr>
              <a:t> ha </a:t>
            </a:r>
            <a:r>
              <a:rPr lang="en-US" sz="2800" b="1" dirty="0" err="1">
                <a:effectLst>
                  <a:outerShdw blurRad="50800" dist="38100" dir="2700000" algn="tl" rotWithShape="0">
                    <a:prstClr val="black">
                      <a:alpha val="40000"/>
                    </a:prstClr>
                  </a:outerShdw>
                </a:effectLst>
                <a:latin typeface="Century" panose="02040604050505020304" pitchFamily="18" charset="0"/>
              </a:rPr>
              <a:t>llamado</a:t>
            </a:r>
            <a:r>
              <a:rPr lang="en-US" sz="2800" b="1" dirty="0">
                <a:effectLst>
                  <a:outerShdw blurRad="50800" dist="38100" dir="2700000" algn="tl" rotWithShape="0">
                    <a:prstClr val="black">
                      <a:alpha val="40000"/>
                    </a:prstClr>
                  </a:outerShdw>
                </a:effectLst>
                <a:latin typeface="Century" panose="02040604050505020304" pitchFamily="18" charset="0"/>
              </a:rPr>
              <a:t> a </a:t>
            </a:r>
            <a:r>
              <a:rPr lang="en-US" sz="2800" b="1" dirty="0" err="1">
                <a:effectLst>
                  <a:outerShdw blurRad="50800" dist="38100" dir="2700000" algn="tl" rotWithShape="0">
                    <a:prstClr val="black">
                      <a:alpha val="40000"/>
                    </a:prstClr>
                  </a:outerShdw>
                </a:effectLst>
                <a:latin typeface="Century" panose="02040604050505020304" pitchFamily="18" charset="0"/>
              </a:rPr>
              <a:t>impureza</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sino</a:t>
            </a:r>
            <a:r>
              <a:rPr lang="en-US" sz="2800" b="1" dirty="0">
                <a:effectLst>
                  <a:outerShdw blurRad="50800" dist="38100" dir="2700000" algn="tl" rotWithShape="0">
                    <a:prstClr val="black">
                      <a:alpha val="40000"/>
                    </a:prstClr>
                  </a:outerShdw>
                </a:effectLst>
                <a:latin typeface="Century" panose="02040604050505020304" pitchFamily="18" charset="0"/>
              </a:rPr>
              <a:t> a </a:t>
            </a:r>
            <a:r>
              <a:rPr lang="en-US" sz="2800" b="1" dirty="0" err="1">
                <a:effectLst>
                  <a:outerShdw blurRad="50800" dist="38100" dir="2700000" algn="tl" rotWithShape="0">
                    <a:prstClr val="black">
                      <a:alpha val="40000"/>
                    </a:prstClr>
                  </a:outerShdw>
                </a:effectLst>
                <a:latin typeface="Century" panose="02040604050505020304" pitchFamily="18" charset="0"/>
              </a:rPr>
              <a:t>santificación</a:t>
            </a:r>
            <a:r>
              <a:rPr lang="en-US" sz="2800" b="1" dirty="0">
                <a:effectLst>
                  <a:outerShdw blurRad="50800" dist="38100" dir="2700000" algn="tl" rotWithShape="0">
                    <a:prstClr val="black">
                      <a:alpha val="40000"/>
                    </a:prstClr>
                  </a:outerShdw>
                </a:effectLst>
                <a:latin typeface="Century" panose="02040604050505020304" pitchFamily="18" charset="0"/>
              </a:rPr>
              <a:t>. Por </a:t>
            </a:r>
            <a:r>
              <a:rPr lang="en-US" sz="2800" b="1" dirty="0" err="1">
                <a:effectLst>
                  <a:outerShdw blurRad="50800" dist="38100" dir="2700000" algn="tl" rotWithShape="0">
                    <a:prstClr val="black">
                      <a:alpha val="40000"/>
                    </a:prstClr>
                  </a:outerShdw>
                </a:effectLst>
                <a:latin typeface="Century" panose="02040604050505020304" pitchFamily="18" charset="0"/>
              </a:rPr>
              <a:t>consiguiente</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el</a:t>
            </a:r>
            <a:r>
              <a:rPr lang="en-US" sz="2800" b="1" dirty="0">
                <a:effectLst>
                  <a:outerShdw blurRad="50800" dist="38100" dir="2700000" algn="tl" rotWithShape="0">
                    <a:prstClr val="black">
                      <a:alpha val="40000"/>
                    </a:prstClr>
                  </a:outerShdw>
                </a:effectLst>
                <a:latin typeface="Century" panose="02040604050505020304" pitchFamily="18" charset="0"/>
              </a:rPr>
              <a:t> que </a:t>
            </a:r>
            <a:r>
              <a:rPr lang="en-US" sz="2800" b="1" dirty="0" err="1">
                <a:effectLst>
                  <a:outerShdw blurRad="50800" dist="38100" dir="2700000" algn="tl" rotWithShape="0">
                    <a:prstClr val="black">
                      <a:alpha val="40000"/>
                    </a:prstClr>
                  </a:outerShdw>
                </a:effectLst>
                <a:latin typeface="Century" panose="02040604050505020304" pitchFamily="18" charset="0"/>
              </a:rPr>
              <a:t>rechaza</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esto</a:t>
            </a:r>
            <a:r>
              <a:rPr lang="en-US" sz="2800" b="1" dirty="0">
                <a:effectLst>
                  <a:outerShdw blurRad="50800" dist="38100" dir="2700000" algn="tl" rotWithShape="0">
                    <a:prstClr val="black">
                      <a:alpha val="40000"/>
                    </a:prstClr>
                  </a:outerShdw>
                </a:effectLst>
                <a:latin typeface="Century" panose="02040604050505020304" pitchFamily="18" charset="0"/>
              </a:rPr>
              <a:t> no </a:t>
            </a:r>
            <a:r>
              <a:rPr lang="en-US" sz="2800" b="1" dirty="0" err="1">
                <a:effectLst>
                  <a:outerShdw blurRad="50800" dist="38100" dir="2700000" algn="tl" rotWithShape="0">
                    <a:prstClr val="black">
                      <a:alpha val="40000"/>
                    </a:prstClr>
                  </a:outerShdw>
                </a:effectLst>
                <a:latin typeface="Century" panose="02040604050505020304" pitchFamily="18" charset="0"/>
              </a:rPr>
              <a:t>rechaza</a:t>
            </a:r>
            <a:r>
              <a:rPr lang="en-US" sz="2800" b="1" dirty="0">
                <a:effectLst>
                  <a:outerShdw blurRad="50800" dist="38100" dir="2700000" algn="tl" rotWithShape="0">
                    <a:prstClr val="black">
                      <a:alpha val="40000"/>
                    </a:prstClr>
                  </a:outerShdw>
                </a:effectLst>
                <a:latin typeface="Century" panose="02040604050505020304" pitchFamily="18" charset="0"/>
              </a:rPr>
              <a:t> a hombre, </a:t>
            </a:r>
            <a:r>
              <a:rPr lang="en-US" sz="2800" b="1" dirty="0" err="1">
                <a:effectLst>
                  <a:outerShdw blurRad="50800" dist="38100" dir="2700000" algn="tl" rotWithShape="0">
                    <a:prstClr val="black">
                      <a:alpha val="40000"/>
                    </a:prstClr>
                  </a:outerShdw>
                </a:effectLst>
                <a:latin typeface="Century" panose="02040604050505020304" pitchFamily="18" charset="0"/>
              </a:rPr>
              <a:t>sino</a:t>
            </a:r>
            <a:r>
              <a:rPr lang="en-US" sz="2800" b="1" dirty="0">
                <a:effectLst>
                  <a:outerShdw blurRad="50800" dist="38100" dir="2700000" algn="tl" rotWithShape="0">
                    <a:prstClr val="black">
                      <a:alpha val="40000"/>
                    </a:prstClr>
                  </a:outerShdw>
                </a:effectLst>
                <a:latin typeface="Century" panose="02040604050505020304" pitchFamily="18" charset="0"/>
              </a:rPr>
              <a:t> al Dios que </a:t>
            </a:r>
            <a:r>
              <a:rPr lang="en-US" sz="2800" b="1" dirty="0" err="1">
                <a:effectLst>
                  <a:outerShdw blurRad="50800" dist="38100" dir="2700000" algn="tl" rotWithShape="0">
                    <a:prstClr val="black">
                      <a:alpha val="40000"/>
                    </a:prstClr>
                  </a:outerShdw>
                </a:effectLst>
                <a:latin typeface="Century" panose="02040604050505020304" pitchFamily="18" charset="0"/>
              </a:rPr>
              <a:t>os</a:t>
            </a:r>
            <a:r>
              <a:rPr lang="en-US" sz="2800" b="1" dirty="0">
                <a:effectLst>
                  <a:outerShdw blurRad="50800" dist="38100" dir="2700000" algn="tl" rotWithShape="0">
                    <a:prstClr val="black">
                      <a:alpha val="40000"/>
                    </a:prstClr>
                  </a:outerShdw>
                </a:effectLst>
                <a:latin typeface="Century" panose="02040604050505020304" pitchFamily="18" charset="0"/>
              </a:rPr>
              <a:t> da </a:t>
            </a:r>
            <a:r>
              <a:rPr lang="en-US" sz="2800" b="1" dirty="0" err="1">
                <a:effectLst>
                  <a:outerShdw blurRad="50800" dist="38100" dir="2700000" algn="tl" rotWithShape="0">
                    <a:prstClr val="black">
                      <a:alpha val="40000"/>
                    </a:prstClr>
                  </a:outerShdw>
                </a:effectLst>
                <a:latin typeface="Century" panose="02040604050505020304" pitchFamily="18" charset="0"/>
              </a:rPr>
              <a:t>su</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Espíritu</a:t>
            </a:r>
            <a:r>
              <a:rPr lang="en-US" sz="2800" b="1" dirty="0">
                <a:effectLst>
                  <a:outerShdw blurRad="50800" dist="38100" dir="2700000" algn="tl" rotWithShape="0">
                    <a:prstClr val="black">
                      <a:alpha val="40000"/>
                    </a:prstClr>
                  </a:outerShdw>
                </a:effectLst>
                <a:latin typeface="Century" panose="02040604050505020304" pitchFamily="18" charset="0"/>
              </a:rPr>
              <a:t> Santo.” (1 </a:t>
            </a:r>
            <a:r>
              <a:rPr lang="en-US" sz="2800" b="1" dirty="0" err="1">
                <a:effectLst>
                  <a:outerShdw blurRad="50800" dist="38100" dir="2700000" algn="tl" rotWithShape="0">
                    <a:prstClr val="black">
                      <a:alpha val="40000"/>
                    </a:prstClr>
                  </a:outerShdw>
                </a:effectLst>
                <a:latin typeface="Century" panose="02040604050505020304" pitchFamily="18" charset="0"/>
              </a:rPr>
              <a:t>Tesalonicenses</a:t>
            </a:r>
            <a:r>
              <a:rPr lang="en-US" sz="2800" b="1" dirty="0">
                <a:effectLst>
                  <a:outerShdw blurRad="50800" dist="38100" dir="2700000" algn="tl" rotWithShape="0">
                    <a:prstClr val="black">
                      <a:alpha val="40000"/>
                    </a:prstClr>
                  </a:outerShdw>
                </a:effectLst>
                <a:latin typeface="Century" panose="02040604050505020304" pitchFamily="18" charset="0"/>
              </a:rPr>
              <a:t> 4:7–8, LBLA) </a:t>
            </a:r>
          </a:p>
        </p:txBody>
      </p:sp>
    </p:spTree>
    <p:extLst>
      <p:ext uri="{BB962C8B-B14F-4D97-AF65-F5344CB8AC3E}">
        <p14:creationId xmlns:p14="http://schemas.microsoft.com/office/powerpoint/2010/main" val="156231426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DE29AF-8499-2B43-8F00-205DA2249DF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BB78C2B-158F-0C59-DA0C-52C299741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422C5EFC-F223-BDA0-7D9E-7AA2E3D19FAF}"/>
              </a:ext>
            </a:extLst>
          </p:cNvPr>
          <p:cNvSpPr txBox="1"/>
          <p:nvPr/>
        </p:nvSpPr>
        <p:spPr>
          <a:xfrm>
            <a:off x="318850" y="1410830"/>
            <a:ext cx="11505720" cy="1384995"/>
          </a:xfrm>
          <a:prstGeom prst="rect">
            <a:avLst/>
          </a:prstGeom>
          <a:noFill/>
          <a:effectLst/>
        </p:spPr>
        <p:txBody>
          <a:bodyPr wrap="square" rtlCol="0">
            <a:spAutoFit/>
          </a:bodyPr>
          <a:lstStyle/>
          <a:p>
            <a:pPr algn="ctr"/>
            <a:r>
              <a:rPr lang="en-US" sz="2800" dirty="0">
                <a:effectLst>
                  <a:outerShdw blurRad="50800" dist="38100" dir="2700000" algn="tl" rotWithShape="0">
                    <a:schemeClr val="bg1">
                      <a:alpha val="40000"/>
                    </a:schemeClr>
                  </a:outerShdw>
                </a:effectLst>
                <a:latin typeface="Century" panose="02040604050505020304" pitchFamily="18" charset="0"/>
              </a:rPr>
              <a:t>“Outside are the dogs and sorcerers and </a:t>
            </a:r>
            <a:r>
              <a:rPr lang="en-US" sz="2800" dirty="0">
                <a:solidFill>
                  <a:srgbClr val="FF0000"/>
                </a:solidFill>
                <a:effectLst>
                  <a:outerShdw blurRad="50800" dist="38100" dir="2700000" algn="tl" rotWithShape="0">
                    <a:schemeClr val="bg1">
                      <a:alpha val="40000"/>
                    </a:schemeClr>
                  </a:outerShdw>
                </a:effectLst>
                <a:latin typeface="Century" panose="02040604050505020304" pitchFamily="18" charset="0"/>
              </a:rPr>
              <a:t>the sexually immoral </a:t>
            </a:r>
            <a:r>
              <a:rPr lang="en-US" sz="2800" dirty="0">
                <a:effectLst>
                  <a:outerShdw blurRad="50800" dist="38100" dir="2700000" algn="tl" rotWithShape="0">
                    <a:schemeClr val="bg1">
                      <a:alpha val="40000"/>
                    </a:schemeClr>
                  </a:outerShdw>
                </a:effectLst>
                <a:latin typeface="Century" panose="02040604050505020304" pitchFamily="18" charset="0"/>
              </a:rPr>
              <a:t>and murderers and idolaters, and everyone who loves and practices falsehood.” (Revelation 22:15, ESV) </a:t>
            </a:r>
          </a:p>
        </p:txBody>
      </p:sp>
      <p:sp>
        <p:nvSpPr>
          <p:cNvPr id="5" name="TextBox 4">
            <a:extLst>
              <a:ext uri="{FF2B5EF4-FFF2-40B4-BE49-F238E27FC236}">
                <a16:creationId xmlns:a16="http://schemas.microsoft.com/office/drawing/2014/main" id="{D4053F80-A9EF-3874-1C51-EA0ED0A3627D}"/>
              </a:ext>
            </a:extLst>
          </p:cNvPr>
          <p:cNvSpPr txBox="1"/>
          <p:nvPr/>
        </p:nvSpPr>
        <p:spPr>
          <a:xfrm>
            <a:off x="318850" y="4134415"/>
            <a:ext cx="11505720" cy="1384995"/>
          </a:xfrm>
          <a:prstGeom prst="rect">
            <a:avLst/>
          </a:prstGeom>
          <a:noFill/>
        </p:spPr>
        <p:txBody>
          <a:bodyPr wrap="square" rtlCol="0">
            <a:spAutoFit/>
          </a:bodyPr>
          <a:lstStyle/>
          <a:p>
            <a:pPr algn="ctr"/>
            <a:r>
              <a:rPr lang="en-US" sz="2800" dirty="0">
                <a:latin typeface="Century" panose="02040604050505020304" pitchFamily="18" charset="0"/>
              </a:rPr>
              <a:t>“</a:t>
            </a:r>
            <a:r>
              <a:rPr lang="en-US" sz="2800" dirty="0" err="1">
                <a:effectLst/>
                <a:latin typeface="Century" panose="02040604050505020304" pitchFamily="18" charset="0"/>
              </a:rPr>
              <a:t>Afuera</a:t>
            </a:r>
            <a:r>
              <a:rPr lang="en-US" sz="2800" dirty="0">
                <a:effectLst/>
                <a:latin typeface="Century" panose="02040604050505020304" pitchFamily="18" charset="0"/>
              </a:rPr>
              <a:t> </a:t>
            </a:r>
            <a:r>
              <a:rPr lang="en-US" sz="2800" dirty="0" err="1">
                <a:effectLst/>
                <a:latin typeface="Century" panose="02040604050505020304" pitchFamily="18" charset="0"/>
              </a:rPr>
              <a:t>están</a:t>
            </a:r>
            <a:r>
              <a:rPr lang="en-US" sz="2800" dirty="0">
                <a:effectLst/>
                <a:latin typeface="Century" panose="02040604050505020304" pitchFamily="18" charset="0"/>
              </a:rPr>
              <a:t> </a:t>
            </a:r>
            <a:r>
              <a:rPr lang="en-US" sz="2800" dirty="0" err="1">
                <a:effectLst/>
                <a:latin typeface="Century" panose="02040604050505020304" pitchFamily="18" charset="0"/>
              </a:rPr>
              <a:t>los</a:t>
            </a:r>
            <a:r>
              <a:rPr lang="en-US" sz="2800" dirty="0">
                <a:effectLst/>
                <a:latin typeface="Century" panose="02040604050505020304" pitchFamily="18" charset="0"/>
              </a:rPr>
              <a:t> </a:t>
            </a:r>
            <a:r>
              <a:rPr lang="en-US" sz="2800" dirty="0" err="1">
                <a:effectLst/>
                <a:latin typeface="Century" panose="02040604050505020304" pitchFamily="18" charset="0"/>
              </a:rPr>
              <a:t>perros</a:t>
            </a:r>
            <a:r>
              <a:rPr lang="en-US" sz="2800" dirty="0">
                <a:effectLst/>
                <a:latin typeface="Century" panose="02040604050505020304" pitchFamily="18" charset="0"/>
              </a:rPr>
              <a:t>, </a:t>
            </a:r>
            <a:r>
              <a:rPr lang="en-US" sz="2800" dirty="0" err="1">
                <a:effectLst/>
                <a:latin typeface="Century" panose="02040604050505020304" pitchFamily="18" charset="0"/>
              </a:rPr>
              <a:t>los</a:t>
            </a:r>
            <a:r>
              <a:rPr lang="en-US" sz="2800" dirty="0">
                <a:effectLst/>
                <a:latin typeface="Century" panose="02040604050505020304" pitchFamily="18" charset="0"/>
              </a:rPr>
              <a:t> </a:t>
            </a:r>
            <a:r>
              <a:rPr lang="en-US" sz="2800" dirty="0" err="1">
                <a:effectLst/>
                <a:latin typeface="Century" panose="02040604050505020304" pitchFamily="18" charset="0"/>
              </a:rPr>
              <a:t>hechiceros</a:t>
            </a:r>
            <a:r>
              <a:rPr lang="en-US" sz="2800" dirty="0">
                <a:effectLst/>
                <a:latin typeface="Century" panose="02040604050505020304" pitchFamily="18" charset="0"/>
              </a:rPr>
              <a:t>, </a:t>
            </a:r>
            <a:r>
              <a:rPr lang="en-US" sz="2800" dirty="0" err="1">
                <a:solidFill>
                  <a:srgbClr val="FF0000"/>
                </a:solidFill>
                <a:effectLst/>
                <a:latin typeface="Century" panose="02040604050505020304" pitchFamily="18" charset="0"/>
              </a:rPr>
              <a:t>los</a:t>
            </a:r>
            <a:r>
              <a:rPr lang="en-US" sz="2800" dirty="0">
                <a:solidFill>
                  <a:srgbClr val="FF0000"/>
                </a:solidFill>
                <a:effectLst/>
                <a:latin typeface="Century" panose="02040604050505020304" pitchFamily="18" charset="0"/>
              </a:rPr>
              <a:t> </a:t>
            </a:r>
            <a:r>
              <a:rPr lang="en-US" sz="2800" dirty="0" err="1">
                <a:solidFill>
                  <a:srgbClr val="FF0000"/>
                </a:solidFill>
                <a:effectLst/>
                <a:latin typeface="Century" panose="02040604050505020304" pitchFamily="18" charset="0"/>
              </a:rPr>
              <a:t>inmorales</a:t>
            </a:r>
            <a:r>
              <a:rPr lang="en-US" sz="2800" dirty="0">
                <a:effectLst/>
                <a:latin typeface="Century" panose="02040604050505020304" pitchFamily="18" charset="0"/>
              </a:rPr>
              <a:t>, </a:t>
            </a:r>
            <a:r>
              <a:rPr lang="en-US" sz="2800" dirty="0" err="1">
                <a:effectLst/>
                <a:latin typeface="Century" panose="02040604050505020304" pitchFamily="18" charset="0"/>
              </a:rPr>
              <a:t>los</a:t>
            </a:r>
            <a:r>
              <a:rPr lang="en-US" sz="2800" dirty="0">
                <a:effectLst/>
                <a:latin typeface="Century" panose="02040604050505020304" pitchFamily="18" charset="0"/>
              </a:rPr>
              <a:t> </a:t>
            </a:r>
            <a:r>
              <a:rPr lang="en-US" sz="2800" dirty="0" err="1">
                <a:effectLst/>
                <a:latin typeface="Century" panose="02040604050505020304" pitchFamily="18" charset="0"/>
              </a:rPr>
              <a:t>asesinos</a:t>
            </a:r>
            <a:r>
              <a:rPr lang="en-US" sz="2800" dirty="0">
                <a:effectLst/>
                <a:latin typeface="Century" panose="02040604050505020304" pitchFamily="18" charset="0"/>
              </a:rPr>
              <a:t>, </a:t>
            </a:r>
            <a:r>
              <a:rPr lang="en-US" sz="2800" dirty="0" err="1">
                <a:effectLst/>
                <a:latin typeface="Century" panose="02040604050505020304" pitchFamily="18" charset="0"/>
              </a:rPr>
              <a:t>los</a:t>
            </a:r>
            <a:r>
              <a:rPr lang="en-US" sz="2800" dirty="0">
                <a:effectLst/>
                <a:latin typeface="Century" panose="02040604050505020304" pitchFamily="18" charset="0"/>
              </a:rPr>
              <a:t> </a:t>
            </a:r>
            <a:r>
              <a:rPr lang="en-US" sz="2800" dirty="0" err="1">
                <a:effectLst/>
                <a:latin typeface="Century" panose="02040604050505020304" pitchFamily="18" charset="0"/>
              </a:rPr>
              <a:t>idólatras</a:t>
            </a:r>
            <a:r>
              <a:rPr lang="en-US" sz="2800" dirty="0">
                <a:effectLst/>
                <a:latin typeface="Century" panose="02040604050505020304" pitchFamily="18" charset="0"/>
              </a:rPr>
              <a:t> y </a:t>
            </a:r>
            <a:r>
              <a:rPr lang="en-US" sz="2800" dirty="0" err="1">
                <a:effectLst/>
                <a:latin typeface="Century" panose="02040604050505020304" pitchFamily="18" charset="0"/>
              </a:rPr>
              <a:t>todo</a:t>
            </a:r>
            <a:r>
              <a:rPr lang="en-US" sz="2800" dirty="0">
                <a:effectLst/>
                <a:latin typeface="Century" panose="02040604050505020304" pitchFamily="18" charset="0"/>
              </a:rPr>
              <a:t> </a:t>
            </a:r>
            <a:r>
              <a:rPr lang="en-US" sz="2800" dirty="0" err="1">
                <a:effectLst/>
                <a:latin typeface="Century" panose="02040604050505020304" pitchFamily="18" charset="0"/>
              </a:rPr>
              <a:t>el</a:t>
            </a:r>
            <a:r>
              <a:rPr lang="en-US" sz="2800" dirty="0">
                <a:effectLst/>
                <a:latin typeface="Century" panose="02040604050505020304" pitchFamily="18" charset="0"/>
              </a:rPr>
              <a:t> que ama y </a:t>
            </a:r>
            <a:r>
              <a:rPr lang="en-US" sz="2800" dirty="0" err="1">
                <a:effectLst/>
                <a:latin typeface="Century" panose="02040604050505020304" pitchFamily="18" charset="0"/>
              </a:rPr>
              <a:t>practica</a:t>
            </a:r>
            <a:r>
              <a:rPr lang="en-US" sz="2800" dirty="0">
                <a:effectLst/>
                <a:latin typeface="Century" panose="02040604050505020304" pitchFamily="18" charset="0"/>
              </a:rPr>
              <a:t> la </a:t>
            </a:r>
            <a:r>
              <a:rPr lang="en-US" sz="2800" dirty="0" err="1">
                <a:effectLst/>
                <a:latin typeface="Century" panose="02040604050505020304" pitchFamily="18" charset="0"/>
              </a:rPr>
              <a:t>mentira</a:t>
            </a:r>
            <a:r>
              <a:rPr lang="en-US" sz="2800" dirty="0">
                <a:effectLst/>
                <a:latin typeface="Century" panose="02040604050505020304" pitchFamily="18" charset="0"/>
              </a:rPr>
              <a:t>.</a:t>
            </a:r>
            <a:r>
              <a:rPr lang="en-US" sz="2800" dirty="0">
                <a:latin typeface="Century" panose="02040604050505020304" pitchFamily="18" charset="0"/>
              </a:rPr>
              <a:t>” </a:t>
            </a:r>
          </a:p>
          <a:p>
            <a:pPr algn="ctr"/>
            <a:r>
              <a:rPr lang="en-US" sz="2800" dirty="0">
                <a:latin typeface="Century" panose="02040604050505020304" pitchFamily="18" charset="0"/>
              </a:rPr>
              <a:t>(</a:t>
            </a:r>
            <a:r>
              <a:rPr lang="en-US" sz="2800" dirty="0" err="1">
                <a:latin typeface="Century" panose="02040604050505020304" pitchFamily="18" charset="0"/>
              </a:rPr>
              <a:t>Apocalipsis</a:t>
            </a:r>
            <a:r>
              <a:rPr lang="en-US" sz="2800" dirty="0">
                <a:latin typeface="Century" panose="02040604050505020304" pitchFamily="18" charset="0"/>
              </a:rPr>
              <a:t> 22:15, LBLA) </a:t>
            </a:r>
          </a:p>
        </p:txBody>
      </p:sp>
    </p:spTree>
    <p:extLst>
      <p:ext uri="{BB962C8B-B14F-4D97-AF65-F5344CB8AC3E}">
        <p14:creationId xmlns:p14="http://schemas.microsoft.com/office/powerpoint/2010/main" val="282625009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65FA29-0BFC-6492-C49E-FA2BA7E445C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E13DCC2-8E0C-750E-40D7-D6774174E1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785083A0-FFE7-4972-255D-00B99A33DFAD}"/>
              </a:ext>
            </a:extLst>
          </p:cNvPr>
          <p:cNvSpPr txBox="1"/>
          <p:nvPr/>
        </p:nvSpPr>
        <p:spPr>
          <a:xfrm>
            <a:off x="318850" y="1410830"/>
            <a:ext cx="11505720" cy="1384995"/>
          </a:xfrm>
          <a:prstGeom prst="rect">
            <a:avLst/>
          </a:prstGeom>
          <a:noFill/>
          <a:effectLst/>
        </p:spPr>
        <p:txBody>
          <a:bodyPr wrap="square" rtlCol="0">
            <a:spAutoFit/>
          </a:bodyPr>
          <a:lstStyle/>
          <a:p>
            <a:pPr algn="ctr"/>
            <a:r>
              <a:rPr lang="en-US" sz="2800" dirty="0">
                <a:effectLst>
                  <a:outerShdw blurRad="50800" dist="38100" dir="2700000" algn="tl" rotWithShape="0">
                    <a:schemeClr val="bg1">
                      <a:alpha val="40000"/>
                    </a:schemeClr>
                  </a:outerShdw>
                </a:effectLst>
                <a:latin typeface="Century" panose="02040604050505020304" pitchFamily="18" charset="0"/>
              </a:rPr>
              <a:t>“</a:t>
            </a:r>
            <a:r>
              <a:rPr lang="en-US" sz="2800" dirty="0">
                <a:solidFill>
                  <a:srgbClr val="FF0000"/>
                </a:solidFill>
                <a:effectLst>
                  <a:outerShdw blurRad="50800" dist="38100" dir="2700000" algn="tl" rotWithShape="0">
                    <a:schemeClr val="bg1">
                      <a:alpha val="40000"/>
                    </a:schemeClr>
                  </a:outerShdw>
                </a:effectLst>
                <a:latin typeface="Century" panose="02040604050505020304" pitchFamily="18" charset="0"/>
              </a:rPr>
              <a:t>And such were some of you</a:t>
            </a:r>
            <a:r>
              <a:rPr lang="en-US" sz="2800" dirty="0">
                <a:effectLst>
                  <a:outerShdw blurRad="50800" dist="38100" dir="2700000" algn="tl" rotWithShape="0">
                    <a:schemeClr val="bg1">
                      <a:alpha val="40000"/>
                    </a:schemeClr>
                  </a:outerShdw>
                </a:effectLst>
                <a:latin typeface="Century" panose="02040604050505020304" pitchFamily="18" charset="0"/>
              </a:rPr>
              <a:t>. But you were washed, you were sanctified, you were justified in the name of the Lord Jesus Christ and by the Spirit of our God.” (1 Corinthians 6:11, ESV) </a:t>
            </a:r>
          </a:p>
        </p:txBody>
      </p:sp>
      <p:sp>
        <p:nvSpPr>
          <p:cNvPr id="5" name="TextBox 4">
            <a:extLst>
              <a:ext uri="{FF2B5EF4-FFF2-40B4-BE49-F238E27FC236}">
                <a16:creationId xmlns:a16="http://schemas.microsoft.com/office/drawing/2014/main" id="{90AD3F47-8468-2FE2-B09D-0065115F1C99}"/>
              </a:ext>
            </a:extLst>
          </p:cNvPr>
          <p:cNvSpPr txBox="1"/>
          <p:nvPr/>
        </p:nvSpPr>
        <p:spPr>
          <a:xfrm>
            <a:off x="318850" y="4134415"/>
            <a:ext cx="11505720" cy="1384995"/>
          </a:xfrm>
          <a:prstGeom prst="rect">
            <a:avLst/>
          </a:prstGeom>
          <a:noFill/>
        </p:spPr>
        <p:txBody>
          <a:bodyPr wrap="square" rtlCol="0">
            <a:spAutoFit/>
          </a:bodyPr>
          <a:lstStyle/>
          <a:p>
            <a:pPr algn="ctr"/>
            <a:r>
              <a:rPr lang="en-US" sz="2800" dirty="0">
                <a:latin typeface="Century" panose="02040604050505020304" pitchFamily="18" charset="0"/>
              </a:rPr>
              <a:t>“</a:t>
            </a:r>
            <a:r>
              <a:rPr lang="en-US" sz="2800" dirty="0">
                <a:solidFill>
                  <a:srgbClr val="FF0000"/>
                </a:solidFill>
                <a:latin typeface="Century" panose="02040604050505020304" pitchFamily="18" charset="0"/>
              </a:rPr>
              <a:t>Y </a:t>
            </a:r>
            <a:r>
              <a:rPr lang="en-US" sz="2800" dirty="0" err="1">
                <a:solidFill>
                  <a:srgbClr val="FF0000"/>
                </a:solidFill>
                <a:latin typeface="Century" panose="02040604050505020304" pitchFamily="18" charset="0"/>
              </a:rPr>
              <a:t>esto</a:t>
            </a:r>
            <a:r>
              <a:rPr lang="en-US" sz="2800" dirty="0">
                <a:solidFill>
                  <a:srgbClr val="FF0000"/>
                </a:solidFill>
                <a:latin typeface="Century" panose="02040604050505020304" pitchFamily="18" charset="0"/>
              </a:rPr>
              <a:t> </a:t>
            </a:r>
            <a:r>
              <a:rPr lang="en-US" sz="2800" dirty="0" err="1">
                <a:solidFill>
                  <a:srgbClr val="FF0000"/>
                </a:solidFill>
                <a:latin typeface="Century" panose="02040604050505020304" pitchFamily="18" charset="0"/>
              </a:rPr>
              <a:t>erais</a:t>
            </a:r>
            <a:r>
              <a:rPr lang="en-US" sz="2800" dirty="0">
                <a:solidFill>
                  <a:srgbClr val="FF0000"/>
                </a:solidFill>
                <a:latin typeface="Century" panose="02040604050505020304" pitchFamily="18" charset="0"/>
              </a:rPr>
              <a:t> </a:t>
            </a:r>
            <a:r>
              <a:rPr lang="en-US" sz="2800" dirty="0" err="1">
                <a:solidFill>
                  <a:srgbClr val="FF0000"/>
                </a:solidFill>
                <a:latin typeface="Century" panose="02040604050505020304" pitchFamily="18" charset="0"/>
              </a:rPr>
              <a:t>algunos</a:t>
            </a:r>
            <a:r>
              <a:rPr lang="en-US" sz="2800" dirty="0">
                <a:solidFill>
                  <a:srgbClr val="FF0000"/>
                </a:solidFill>
                <a:latin typeface="Century" panose="02040604050505020304" pitchFamily="18" charset="0"/>
              </a:rPr>
              <a:t> de </a:t>
            </a:r>
            <a:r>
              <a:rPr lang="en-US" sz="2800" dirty="0" err="1">
                <a:solidFill>
                  <a:srgbClr val="FF0000"/>
                </a:solidFill>
                <a:latin typeface="Century" panose="02040604050505020304" pitchFamily="18" charset="0"/>
              </a:rPr>
              <a:t>vosotros</a:t>
            </a:r>
            <a:r>
              <a:rPr lang="en-US" sz="2800" dirty="0">
                <a:latin typeface="Century" panose="02040604050505020304" pitchFamily="18" charset="0"/>
              </a:rPr>
              <a:t>; </a:t>
            </a:r>
            <a:r>
              <a:rPr lang="en-US" sz="2800" dirty="0" err="1">
                <a:latin typeface="Century" panose="02040604050505020304" pitchFamily="18" charset="0"/>
              </a:rPr>
              <a:t>pero</a:t>
            </a:r>
            <a:r>
              <a:rPr lang="en-US" sz="2800" dirty="0">
                <a:latin typeface="Century" panose="02040604050505020304" pitchFamily="18" charset="0"/>
              </a:rPr>
              <a:t> </a:t>
            </a:r>
            <a:r>
              <a:rPr lang="en-US" sz="2800" dirty="0" err="1">
                <a:latin typeface="Century" panose="02040604050505020304" pitchFamily="18" charset="0"/>
              </a:rPr>
              <a:t>fuisteis</a:t>
            </a:r>
            <a:r>
              <a:rPr lang="en-US" sz="2800" dirty="0">
                <a:latin typeface="Century" panose="02040604050505020304" pitchFamily="18" charset="0"/>
              </a:rPr>
              <a:t> </a:t>
            </a:r>
            <a:r>
              <a:rPr lang="en-US" sz="2800" dirty="0" err="1">
                <a:latin typeface="Century" panose="02040604050505020304" pitchFamily="18" charset="0"/>
              </a:rPr>
              <a:t>lavados</a:t>
            </a:r>
            <a:r>
              <a:rPr lang="en-US" sz="2800" dirty="0">
                <a:latin typeface="Century" panose="02040604050505020304" pitchFamily="18" charset="0"/>
              </a:rPr>
              <a:t>, </a:t>
            </a:r>
            <a:r>
              <a:rPr lang="en-US" sz="2800" dirty="0" err="1">
                <a:latin typeface="Century" panose="02040604050505020304" pitchFamily="18" charset="0"/>
              </a:rPr>
              <a:t>pero</a:t>
            </a:r>
            <a:r>
              <a:rPr lang="en-US" sz="2800" dirty="0">
                <a:latin typeface="Century" panose="02040604050505020304" pitchFamily="18" charset="0"/>
              </a:rPr>
              <a:t> </a:t>
            </a:r>
            <a:r>
              <a:rPr lang="en-US" sz="2800" dirty="0" err="1">
                <a:latin typeface="Century" panose="02040604050505020304" pitchFamily="18" charset="0"/>
              </a:rPr>
              <a:t>fuisteis</a:t>
            </a:r>
            <a:r>
              <a:rPr lang="en-US" sz="2800" dirty="0">
                <a:latin typeface="Century" panose="02040604050505020304" pitchFamily="18" charset="0"/>
              </a:rPr>
              <a:t> </a:t>
            </a:r>
            <a:r>
              <a:rPr lang="en-US" sz="2800" dirty="0" err="1">
                <a:latin typeface="Century" panose="02040604050505020304" pitchFamily="18" charset="0"/>
              </a:rPr>
              <a:t>santificados</a:t>
            </a:r>
            <a:r>
              <a:rPr lang="en-US" sz="2800" dirty="0">
                <a:latin typeface="Century" panose="02040604050505020304" pitchFamily="18" charset="0"/>
              </a:rPr>
              <a:t>, </a:t>
            </a:r>
            <a:r>
              <a:rPr lang="en-US" sz="2800" dirty="0" err="1">
                <a:latin typeface="Century" panose="02040604050505020304" pitchFamily="18" charset="0"/>
              </a:rPr>
              <a:t>pero</a:t>
            </a:r>
            <a:r>
              <a:rPr lang="en-US" sz="2800" dirty="0">
                <a:latin typeface="Century" panose="02040604050505020304" pitchFamily="18" charset="0"/>
              </a:rPr>
              <a:t> </a:t>
            </a:r>
            <a:r>
              <a:rPr lang="en-US" sz="2800" dirty="0" err="1">
                <a:latin typeface="Century" panose="02040604050505020304" pitchFamily="18" charset="0"/>
              </a:rPr>
              <a:t>fuisteis</a:t>
            </a:r>
            <a:r>
              <a:rPr lang="en-US" sz="2800" dirty="0">
                <a:latin typeface="Century" panose="02040604050505020304" pitchFamily="18" charset="0"/>
              </a:rPr>
              <a:t> </a:t>
            </a:r>
            <a:r>
              <a:rPr lang="en-US" sz="2800" dirty="0" err="1">
                <a:latin typeface="Century" panose="02040604050505020304" pitchFamily="18" charset="0"/>
              </a:rPr>
              <a:t>justificados</a:t>
            </a:r>
            <a:r>
              <a:rPr lang="en-US" sz="2800" dirty="0">
                <a:latin typeface="Century" panose="02040604050505020304" pitchFamily="18" charset="0"/>
              </a:rPr>
              <a:t> </a:t>
            </a:r>
            <a:r>
              <a:rPr lang="en-US" sz="2800" dirty="0" err="1">
                <a:latin typeface="Century" panose="02040604050505020304" pitchFamily="18" charset="0"/>
              </a:rPr>
              <a:t>en</a:t>
            </a:r>
            <a:r>
              <a:rPr lang="en-US" sz="2800" dirty="0">
                <a:latin typeface="Century" panose="02040604050505020304" pitchFamily="18" charset="0"/>
              </a:rPr>
              <a:t> </a:t>
            </a:r>
            <a:r>
              <a:rPr lang="en-US" sz="2800" dirty="0" err="1">
                <a:latin typeface="Century" panose="02040604050505020304" pitchFamily="18" charset="0"/>
              </a:rPr>
              <a:t>el</a:t>
            </a:r>
            <a:r>
              <a:rPr lang="en-US" sz="2800" dirty="0">
                <a:latin typeface="Century" panose="02040604050505020304" pitchFamily="18" charset="0"/>
              </a:rPr>
              <a:t> </a:t>
            </a:r>
            <a:r>
              <a:rPr lang="en-US" sz="2800" dirty="0" err="1">
                <a:latin typeface="Century" panose="02040604050505020304" pitchFamily="18" charset="0"/>
              </a:rPr>
              <a:t>nombre</a:t>
            </a:r>
            <a:r>
              <a:rPr lang="en-US" sz="2800" dirty="0">
                <a:latin typeface="Century" panose="02040604050505020304" pitchFamily="18" charset="0"/>
              </a:rPr>
              <a:t> del </a:t>
            </a:r>
            <a:r>
              <a:rPr lang="en-US" sz="2800" dirty="0" err="1">
                <a:latin typeface="Century" panose="02040604050505020304" pitchFamily="18" charset="0"/>
              </a:rPr>
              <a:t>Señor</a:t>
            </a:r>
            <a:r>
              <a:rPr lang="en-US" sz="2800" dirty="0">
                <a:latin typeface="Century" panose="02040604050505020304" pitchFamily="18" charset="0"/>
              </a:rPr>
              <a:t> </a:t>
            </a:r>
            <a:r>
              <a:rPr lang="en-US" sz="2800" dirty="0" err="1">
                <a:latin typeface="Century" panose="02040604050505020304" pitchFamily="18" charset="0"/>
              </a:rPr>
              <a:t>Jesucristo</a:t>
            </a:r>
            <a:r>
              <a:rPr lang="en-US" sz="2800" dirty="0">
                <a:latin typeface="Century" panose="02040604050505020304" pitchFamily="18" charset="0"/>
              </a:rPr>
              <a:t> y </a:t>
            </a:r>
            <a:r>
              <a:rPr lang="en-US" sz="2800" dirty="0" err="1">
                <a:latin typeface="Century" panose="02040604050505020304" pitchFamily="18" charset="0"/>
              </a:rPr>
              <a:t>en</a:t>
            </a:r>
            <a:r>
              <a:rPr lang="en-US" sz="2800" dirty="0">
                <a:latin typeface="Century" panose="02040604050505020304" pitchFamily="18" charset="0"/>
              </a:rPr>
              <a:t> </a:t>
            </a:r>
            <a:r>
              <a:rPr lang="en-US" sz="2800" dirty="0" err="1">
                <a:latin typeface="Century" panose="02040604050505020304" pitchFamily="18" charset="0"/>
              </a:rPr>
              <a:t>el</a:t>
            </a:r>
            <a:r>
              <a:rPr lang="en-US" sz="2800" dirty="0">
                <a:latin typeface="Century" panose="02040604050505020304" pitchFamily="18" charset="0"/>
              </a:rPr>
              <a:t> </a:t>
            </a:r>
            <a:r>
              <a:rPr lang="en-US" sz="2800" dirty="0" err="1">
                <a:latin typeface="Century" panose="02040604050505020304" pitchFamily="18" charset="0"/>
              </a:rPr>
              <a:t>Espíritu</a:t>
            </a:r>
            <a:r>
              <a:rPr lang="en-US" sz="2800" dirty="0">
                <a:latin typeface="Century" panose="02040604050505020304" pitchFamily="18" charset="0"/>
              </a:rPr>
              <a:t> de </a:t>
            </a:r>
            <a:r>
              <a:rPr lang="en-US" sz="2800" dirty="0" err="1">
                <a:latin typeface="Century" panose="02040604050505020304" pitchFamily="18" charset="0"/>
              </a:rPr>
              <a:t>nuestro</a:t>
            </a:r>
            <a:r>
              <a:rPr lang="en-US" sz="2800" dirty="0">
                <a:latin typeface="Century" panose="02040604050505020304" pitchFamily="18" charset="0"/>
              </a:rPr>
              <a:t> Dios.” (1 </a:t>
            </a:r>
            <a:r>
              <a:rPr lang="en-US" sz="2800" dirty="0" err="1">
                <a:latin typeface="Century" panose="02040604050505020304" pitchFamily="18" charset="0"/>
              </a:rPr>
              <a:t>Corintios</a:t>
            </a:r>
            <a:r>
              <a:rPr lang="en-US" sz="2800" dirty="0">
                <a:latin typeface="Century" panose="02040604050505020304" pitchFamily="18" charset="0"/>
              </a:rPr>
              <a:t> 6:11, LBLA) </a:t>
            </a:r>
          </a:p>
        </p:txBody>
      </p:sp>
    </p:spTree>
    <p:extLst>
      <p:ext uri="{BB962C8B-B14F-4D97-AF65-F5344CB8AC3E}">
        <p14:creationId xmlns:p14="http://schemas.microsoft.com/office/powerpoint/2010/main" val="360388964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9009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A2B65ED2-B95E-82A1-EBD1-DB6F4552CDEA}"/>
              </a:ext>
            </a:extLst>
          </p:cNvPr>
          <p:cNvSpPr txBox="1"/>
          <p:nvPr/>
        </p:nvSpPr>
        <p:spPr>
          <a:xfrm>
            <a:off x="318850" y="1410830"/>
            <a:ext cx="11505720" cy="1384995"/>
          </a:xfrm>
          <a:prstGeom prst="rect">
            <a:avLst/>
          </a:prstGeom>
          <a:noFill/>
          <a:effectLst/>
        </p:spPr>
        <p:txBody>
          <a:bodyPr wrap="square" rtlCol="0">
            <a:spAutoFit/>
          </a:bodyPr>
          <a:lstStyle/>
          <a:p>
            <a:pPr algn="ctr"/>
            <a:r>
              <a:rPr lang="en-US" sz="2800" dirty="0">
                <a:effectLst>
                  <a:outerShdw blurRad="50800" dist="38100" dir="2700000" algn="tl" rotWithShape="0">
                    <a:schemeClr val="bg1">
                      <a:alpha val="40000"/>
                    </a:schemeClr>
                  </a:outerShdw>
                </a:effectLst>
                <a:latin typeface="Century" panose="02040604050505020304" pitchFamily="18" charset="0"/>
              </a:rPr>
              <a:t>“Outside are the dogs and sorcerers and the sexually immoral and murderers and idolaters, and everyone who loves and practices falsehood.” (Revelation 22:15, ESV) </a:t>
            </a:r>
          </a:p>
        </p:txBody>
      </p:sp>
      <p:sp>
        <p:nvSpPr>
          <p:cNvPr id="5" name="TextBox 4">
            <a:extLst>
              <a:ext uri="{FF2B5EF4-FFF2-40B4-BE49-F238E27FC236}">
                <a16:creationId xmlns:a16="http://schemas.microsoft.com/office/drawing/2014/main" id="{E351CAD0-9B6C-9331-03A0-D7DB611213C6}"/>
              </a:ext>
            </a:extLst>
          </p:cNvPr>
          <p:cNvSpPr txBox="1"/>
          <p:nvPr/>
        </p:nvSpPr>
        <p:spPr>
          <a:xfrm>
            <a:off x="318850" y="4134415"/>
            <a:ext cx="11505720" cy="1384995"/>
          </a:xfrm>
          <a:prstGeom prst="rect">
            <a:avLst/>
          </a:prstGeom>
          <a:noFill/>
        </p:spPr>
        <p:txBody>
          <a:bodyPr wrap="square" rtlCol="0">
            <a:spAutoFit/>
          </a:bodyPr>
          <a:lstStyle/>
          <a:p>
            <a:pPr algn="ctr"/>
            <a:r>
              <a:rPr lang="en-US" sz="2800" dirty="0">
                <a:latin typeface="Century" panose="02040604050505020304" pitchFamily="18" charset="0"/>
              </a:rPr>
              <a:t>“</a:t>
            </a:r>
            <a:r>
              <a:rPr lang="en-US" sz="2800" dirty="0" err="1">
                <a:effectLst/>
                <a:latin typeface="Century" panose="02040604050505020304" pitchFamily="18" charset="0"/>
              </a:rPr>
              <a:t>Afuera</a:t>
            </a:r>
            <a:r>
              <a:rPr lang="en-US" sz="2800" dirty="0">
                <a:effectLst/>
                <a:latin typeface="Century" panose="02040604050505020304" pitchFamily="18" charset="0"/>
              </a:rPr>
              <a:t> </a:t>
            </a:r>
            <a:r>
              <a:rPr lang="en-US" sz="2800" dirty="0" err="1">
                <a:effectLst/>
                <a:latin typeface="Century" panose="02040604050505020304" pitchFamily="18" charset="0"/>
              </a:rPr>
              <a:t>están</a:t>
            </a:r>
            <a:r>
              <a:rPr lang="en-US" sz="2800" dirty="0">
                <a:effectLst/>
                <a:latin typeface="Century" panose="02040604050505020304" pitchFamily="18" charset="0"/>
              </a:rPr>
              <a:t> </a:t>
            </a:r>
            <a:r>
              <a:rPr lang="en-US" sz="2800" dirty="0" err="1">
                <a:effectLst/>
                <a:latin typeface="Century" panose="02040604050505020304" pitchFamily="18" charset="0"/>
              </a:rPr>
              <a:t>los</a:t>
            </a:r>
            <a:r>
              <a:rPr lang="en-US" sz="2800" dirty="0">
                <a:effectLst/>
                <a:latin typeface="Century" panose="02040604050505020304" pitchFamily="18" charset="0"/>
              </a:rPr>
              <a:t> </a:t>
            </a:r>
            <a:r>
              <a:rPr lang="en-US" sz="2800" dirty="0" err="1">
                <a:effectLst/>
                <a:latin typeface="Century" panose="02040604050505020304" pitchFamily="18" charset="0"/>
              </a:rPr>
              <a:t>perros</a:t>
            </a:r>
            <a:r>
              <a:rPr lang="en-US" sz="2800" dirty="0">
                <a:effectLst/>
                <a:latin typeface="Century" panose="02040604050505020304" pitchFamily="18" charset="0"/>
              </a:rPr>
              <a:t>, </a:t>
            </a:r>
            <a:r>
              <a:rPr lang="en-US" sz="2800" dirty="0" err="1">
                <a:effectLst/>
                <a:latin typeface="Century" panose="02040604050505020304" pitchFamily="18" charset="0"/>
              </a:rPr>
              <a:t>los</a:t>
            </a:r>
            <a:r>
              <a:rPr lang="en-US" sz="2800" dirty="0">
                <a:effectLst/>
                <a:latin typeface="Century" panose="02040604050505020304" pitchFamily="18" charset="0"/>
              </a:rPr>
              <a:t> </a:t>
            </a:r>
            <a:r>
              <a:rPr lang="en-US" sz="2800" dirty="0" err="1">
                <a:effectLst/>
                <a:latin typeface="Century" panose="02040604050505020304" pitchFamily="18" charset="0"/>
              </a:rPr>
              <a:t>hechiceros</a:t>
            </a:r>
            <a:r>
              <a:rPr lang="en-US" sz="2800" dirty="0">
                <a:effectLst/>
                <a:latin typeface="Century" panose="02040604050505020304" pitchFamily="18" charset="0"/>
              </a:rPr>
              <a:t>, </a:t>
            </a:r>
            <a:r>
              <a:rPr lang="en-US" sz="2800" dirty="0" err="1">
                <a:effectLst/>
                <a:latin typeface="Century" panose="02040604050505020304" pitchFamily="18" charset="0"/>
              </a:rPr>
              <a:t>los</a:t>
            </a:r>
            <a:r>
              <a:rPr lang="en-US" sz="2800" dirty="0">
                <a:effectLst/>
                <a:latin typeface="Century" panose="02040604050505020304" pitchFamily="18" charset="0"/>
              </a:rPr>
              <a:t> </a:t>
            </a:r>
            <a:r>
              <a:rPr lang="en-US" sz="2800" dirty="0" err="1">
                <a:effectLst/>
                <a:latin typeface="Century" panose="02040604050505020304" pitchFamily="18" charset="0"/>
              </a:rPr>
              <a:t>inmorales</a:t>
            </a:r>
            <a:r>
              <a:rPr lang="en-US" sz="2800" dirty="0">
                <a:effectLst/>
                <a:latin typeface="Century" panose="02040604050505020304" pitchFamily="18" charset="0"/>
              </a:rPr>
              <a:t>, </a:t>
            </a:r>
            <a:r>
              <a:rPr lang="en-US" sz="2800" dirty="0" err="1">
                <a:effectLst/>
                <a:latin typeface="Century" panose="02040604050505020304" pitchFamily="18" charset="0"/>
              </a:rPr>
              <a:t>los</a:t>
            </a:r>
            <a:r>
              <a:rPr lang="en-US" sz="2800" dirty="0">
                <a:effectLst/>
                <a:latin typeface="Century" panose="02040604050505020304" pitchFamily="18" charset="0"/>
              </a:rPr>
              <a:t> </a:t>
            </a:r>
            <a:r>
              <a:rPr lang="en-US" sz="2800" dirty="0" err="1">
                <a:effectLst/>
                <a:latin typeface="Century" panose="02040604050505020304" pitchFamily="18" charset="0"/>
              </a:rPr>
              <a:t>asesinos</a:t>
            </a:r>
            <a:r>
              <a:rPr lang="en-US" sz="2800" dirty="0">
                <a:effectLst/>
                <a:latin typeface="Century" panose="02040604050505020304" pitchFamily="18" charset="0"/>
              </a:rPr>
              <a:t>, </a:t>
            </a:r>
            <a:r>
              <a:rPr lang="en-US" sz="2800" dirty="0" err="1">
                <a:effectLst/>
                <a:latin typeface="Century" panose="02040604050505020304" pitchFamily="18" charset="0"/>
              </a:rPr>
              <a:t>los</a:t>
            </a:r>
            <a:r>
              <a:rPr lang="en-US" sz="2800" dirty="0">
                <a:effectLst/>
                <a:latin typeface="Century" panose="02040604050505020304" pitchFamily="18" charset="0"/>
              </a:rPr>
              <a:t> </a:t>
            </a:r>
            <a:r>
              <a:rPr lang="en-US" sz="2800" dirty="0" err="1">
                <a:effectLst/>
                <a:latin typeface="Century" panose="02040604050505020304" pitchFamily="18" charset="0"/>
              </a:rPr>
              <a:t>idólatras</a:t>
            </a:r>
            <a:r>
              <a:rPr lang="en-US" sz="2800" dirty="0">
                <a:effectLst/>
                <a:latin typeface="Century" panose="02040604050505020304" pitchFamily="18" charset="0"/>
              </a:rPr>
              <a:t> y </a:t>
            </a:r>
            <a:r>
              <a:rPr lang="en-US" sz="2800" dirty="0" err="1">
                <a:effectLst/>
                <a:latin typeface="Century" panose="02040604050505020304" pitchFamily="18" charset="0"/>
              </a:rPr>
              <a:t>todo</a:t>
            </a:r>
            <a:r>
              <a:rPr lang="en-US" sz="2800" dirty="0">
                <a:effectLst/>
                <a:latin typeface="Century" panose="02040604050505020304" pitchFamily="18" charset="0"/>
              </a:rPr>
              <a:t> </a:t>
            </a:r>
            <a:r>
              <a:rPr lang="en-US" sz="2800" dirty="0" err="1">
                <a:effectLst/>
                <a:latin typeface="Century" panose="02040604050505020304" pitchFamily="18" charset="0"/>
              </a:rPr>
              <a:t>el</a:t>
            </a:r>
            <a:r>
              <a:rPr lang="en-US" sz="2800" dirty="0">
                <a:effectLst/>
                <a:latin typeface="Century" panose="02040604050505020304" pitchFamily="18" charset="0"/>
              </a:rPr>
              <a:t> que ama y </a:t>
            </a:r>
            <a:r>
              <a:rPr lang="en-US" sz="2800" dirty="0" err="1">
                <a:effectLst/>
                <a:latin typeface="Century" panose="02040604050505020304" pitchFamily="18" charset="0"/>
              </a:rPr>
              <a:t>practica</a:t>
            </a:r>
            <a:r>
              <a:rPr lang="en-US" sz="2800" dirty="0">
                <a:effectLst/>
                <a:latin typeface="Century" panose="02040604050505020304" pitchFamily="18" charset="0"/>
              </a:rPr>
              <a:t> la </a:t>
            </a:r>
            <a:r>
              <a:rPr lang="en-US" sz="2800" dirty="0" err="1">
                <a:effectLst/>
                <a:latin typeface="Century" panose="02040604050505020304" pitchFamily="18" charset="0"/>
              </a:rPr>
              <a:t>mentira</a:t>
            </a:r>
            <a:r>
              <a:rPr lang="en-US" sz="2800" dirty="0">
                <a:effectLst/>
                <a:latin typeface="Century" panose="02040604050505020304" pitchFamily="18" charset="0"/>
              </a:rPr>
              <a:t>.</a:t>
            </a:r>
            <a:r>
              <a:rPr lang="en-US" sz="2800" dirty="0">
                <a:latin typeface="Century" panose="02040604050505020304" pitchFamily="18" charset="0"/>
              </a:rPr>
              <a:t>” </a:t>
            </a:r>
          </a:p>
          <a:p>
            <a:pPr algn="ctr"/>
            <a:r>
              <a:rPr lang="en-US" sz="2800" dirty="0">
                <a:latin typeface="Century" panose="02040604050505020304" pitchFamily="18" charset="0"/>
              </a:rPr>
              <a:t>(</a:t>
            </a:r>
            <a:r>
              <a:rPr lang="en-US" sz="2800" dirty="0" err="1">
                <a:latin typeface="Century" panose="02040604050505020304" pitchFamily="18" charset="0"/>
              </a:rPr>
              <a:t>Apocalipsis</a:t>
            </a:r>
            <a:r>
              <a:rPr lang="en-US" sz="2800" dirty="0">
                <a:latin typeface="Century" panose="02040604050505020304" pitchFamily="18" charset="0"/>
              </a:rPr>
              <a:t> 22:15, LBLA) </a:t>
            </a:r>
          </a:p>
        </p:txBody>
      </p:sp>
    </p:spTree>
    <p:extLst>
      <p:ext uri="{BB962C8B-B14F-4D97-AF65-F5344CB8AC3E}">
        <p14:creationId xmlns:p14="http://schemas.microsoft.com/office/powerpoint/2010/main" val="217879019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C5625B-77D2-46F0-1953-7988559DAC5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0CBAA35-65A3-3AD0-0642-0CC1EC66F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A0560FA5-4565-756E-8D7A-26E73F4D9C57}"/>
              </a:ext>
            </a:extLst>
          </p:cNvPr>
          <p:cNvSpPr txBox="1"/>
          <p:nvPr/>
        </p:nvSpPr>
        <p:spPr>
          <a:xfrm>
            <a:off x="318850" y="1410830"/>
            <a:ext cx="11505720" cy="1384995"/>
          </a:xfrm>
          <a:prstGeom prst="rect">
            <a:avLst/>
          </a:prstGeom>
          <a:noFill/>
          <a:effectLst/>
        </p:spPr>
        <p:txBody>
          <a:bodyPr wrap="square" rtlCol="0">
            <a:spAutoFit/>
          </a:bodyPr>
          <a:lstStyle/>
          <a:p>
            <a:pPr algn="ctr"/>
            <a:r>
              <a:rPr lang="en-US" sz="2800" dirty="0">
                <a:effectLst>
                  <a:outerShdw blurRad="50800" dist="38100" dir="2700000" algn="tl" rotWithShape="0">
                    <a:schemeClr val="bg1">
                      <a:alpha val="40000"/>
                    </a:schemeClr>
                  </a:outerShdw>
                </a:effectLst>
                <a:latin typeface="Century" panose="02040604050505020304" pitchFamily="18" charset="0"/>
              </a:rPr>
              <a:t>“Outside are the dogs and sorcerers and </a:t>
            </a:r>
            <a:r>
              <a:rPr lang="en-US" sz="2800" dirty="0">
                <a:solidFill>
                  <a:srgbClr val="FF0000"/>
                </a:solidFill>
                <a:effectLst>
                  <a:outerShdw blurRad="50800" dist="38100" dir="2700000" algn="tl" rotWithShape="0">
                    <a:schemeClr val="bg1">
                      <a:alpha val="40000"/>
                    </a:schemeClr>
                  </a:outerShdw>
                </a:effectLst>
                <a:latin typeface="Century" panose="02040604050505020304" pitchFamily="18" charset="0"/>
              </a:rPr>
              <a:t>the sexually immoral </a:t>
            </a:r>
            <a:r>
              <a:rPr lang="en-US" sz="2800" dirty="0">
                <a:effectLst>
                  <a:outerShdw blurRad="50800" dist="38100" dir="2700000" algn="tl" rotWithShape="0">
                    <a:schemeClr val="bg1">
                      <a:alpha val="40000"/>
                    </a:schemeClr>
                  </a:outerShdw>
                </a:effectLst>
                <a:latin typeface="Century" panose="02040604050505020304" pitchFamily="18" charset="0"/>
              </a:rPr>
              <a:t>and murderers and idolaters, and everyone who loves and practices falsehood.” (Revelation 22:15, ESV) </a:t>
            </a:r>
          </a:p>
        </p:txBody>
      </p:sp>
      <p:sp>
        <p:nvSpPr>
          <p:cNvPr id="5" name="TextBox 4">
            <a:extLst>
              <a:ext uri="{FF2B5EF4-FFF2-40B4-BE49-F238E27FC236}">
                <a16:creationId xmlns:a16="http://schemas.microsoft.com/office/drawing/2014/main" id="{2890F072-9FCF-2BDC-1F04-A7F0894BA246}"/>
              </a:ext>
            </a:extLst>
          </p:cNvPr>
          <p:cNvSpPr txBox="1"/>
          <p:nvPr/>
        </p:nvSpPr>
        <p:spPr>
          <a:xfrm>
            <a:off x="318850" y="4134415"/>
            <a:ext cx="11505720" cy="1384995"/>
          </a:xfrm>
          <a:prstGeom prst="rect">
            <a:avLst/>
          </a:prstGeom>
          <a:noFill/>
        </p:spPr>
        <p:txBody>
          <a:bodyPr wrap="square" rtlCol="0">
            <a:spAutoFit/>
          </a:bodyPr>
          <a:lstStyle/>
          <a:p>
            <a:pPr algn="ctr"/>
            <a:r>
              <a:rPr lang="en-US" sz="2800" dirty="0">
                <a:latin typeface="Century" panose="02040604050505020304" pitchFamily="18" charset="0"/>
              </a:rPr>
              <a:t>“</a:t>
            </a:r>
            <a:r>
              <a:rPr lang="en-US" sz="2800" dirty="0" err="1">
                <a:effectLst/>
                <a:latin typeface="Century" panose="02040604050505020304" pitchFamily="18" charset="0"/>
              </a:rPr>
              <a:t>Afuera</a:t>
            </a:r>
            <a:r>
              <a:rPr lang="en-US" sz="2800" dirty="0">
                <a:effectLst/>
                <a:latin typeface="Century" panose="02040604050505020304" pitchFamily="18" charset="0"/>
              </a:rPr>
              <a:t> </a:t>
            </a:r>
            <a:r>
              <a:rPr lang="en-US" sz="2800" dirty="0" err="1">
                <a:effectLst/>
                <a:latin typeface="Century" panose="02040604050505020304" pitchFamily="18" charset="0"/>
              </a:rPr>
              <a:t>están</a:t>
            </a:r>
            <a:r>
              <a:rPr lang="en-US" sz="2800" dirty="0">
                <a:effectLst/>
                <a:latin typeface="Century" panose="02040604050505020304" pitchFamily="18" charset="0"/>
              </a:rPr>
              <a:t> </a:t>
            </a:r>
            <a:r>
              <a:rPr lang="en-US" sz="2800" dirty="0" err="1">
                <a:effectLst/>
                <a:latin typeface="Century" panose="02040604050505020304" pitchFamily="18" charset="0"/>
              </a:rPr>
              <a:t>los</a:t>
            </a:r>
            <a:r>
              <a:rPr lang="en-US" sz="2800" dirty="0">
                <a:effectLst/>
                <a:latin typeface="Century" panose="02040604050505020304" pitchFamily="18" charset="0"/>
              </a:rPr>
              <a:t> </a:t>
            </a:r>
            <a:r>
              <a:rPr lang="en-US" sz="2800" dirty="0" err="1">
                <a:effectLst/>
                <a:latin typeface="Century" panose="02040604050505020304" pitchFamily="18" charset="0"/>
              </a:rPr>
              <a:t>perros</a:t>
            </a:r>
            <a:r>
              <a:rPr lang="en-US" sz="2800" dirty="0">
                <a:effectLst/>
                <a:latin typeface="Century" panose="02040604050505020304" pitchFamily="18" charset="0"/>
              </a:rPr>
              <a:t>, </a:t>
            </a:r>
            <a:r>
              <a:rPr lang="en-US" sz="2800" dirty="0" err="1">
                <a:effectLst/>
                <a:latin typeface="Century" panose="02040604050505020304" pitchFamily="18" charset="0"/>
              </a:rPr>
              <a:t>los</a:t>
            </a:r>
            <a:r>
              <a:rPr lang="en-US" sz="2800" dirty="0">
                <a:effectLst/>
                <a:latin typeface="Century" panose="02040604050505020304" pitchFamily="18" charset="0"/>
              </a:rPr>
              <a:t> </a:t>
            </a:r>
            <a:r>
              <a:rPr lang="en-US" sz="2800" dirty="0" err="1">
                <a:effectLst/>
                <a:latin typeface="Century" panose="02040604050505020304" pitchFamily="18" charset="0"/>
              </a:rPr>
              <a:t>hechiceros</a:t>
            </a:r>
            <a:r>
              <a:rPr lang="en-US" sz="2800" dirty="0">
                <a:effectLst/>
                <a:latin typeface="Century" panose="02040604050505020304" pitchFamily="18" charset="0"/>
              </a:rPr>
              <a:t>, </a:t>
            </a:r>
            <a:r>
              <a:rPr lang="en-US" sz="2800" dirty="0" err="1">
                <a:solidFill>
                  <a:srgbClr val="FF0000"/>
                </a:solidFill>
                <a:effectLst/>
                <a:latin typeface="Century" panose="02040604050505020304" pitchFamily="18" charset="0"/>
              </a:rPr>
              <a:t>los</a:t>
            </a:r>
            <a:r>
              <a:rPr lang="en-US" sz="2800" dirty="0">
                <a:solidFill>
                  <a:srgbClr val="FF0000"/>
                </a:solidFill>
                <a:effectLst/>
                <a:latin typeface="Century" panose="02040604050505020304" pitchFamily="18" charset="0"/>
              </a:rPr>
              <a:t> </a:t>
            </a:r>
            <a:r>
              <a:rPr lang="en-US" sz="2800" dirty="0" err="1">
                <a:solidFill>
                  <a:srgbClr val="FF0000"/>
                </a:solidFill>
                <a:effectLst/>
                <a:latin typeface="Century" panose="02040604050505020304" pitchFamily="18" charset="0"/>
              </a:rPr>
              <a:t>inmorales</a:t>
            </a:r>
            <a:r>
              <a:rPr lang="en-US" sz="2800" dirty="0">
                <a:effectLst/>
                <a:latin typeface="Century" panose="02040604050505020304" pitchFamily="18" charset="0"/>
              </a:rPr>
              <a:t>, </a:t>
            </a:r>
            <a:r>
              <a:rPr lang="en-US" sz="2800" dirty="0" err="1">
                <a:effectLst/>
                <a:latin typeface="Century" panose="02040604050505020304" pitchFamily="18" charset="0"/>
              </a:rPr>
              <a:t>los</a:t>
            </a:r>
            <a:r>
              <a:rPr lang="en-US" sz="2800" dirty="0">
                <a:effectLst/>
                <a:latin typeface="Century" panose="02040604050505020304" pitchFamily="18" charset="0"/>
              </a:rPr>
              <a:t> </a:t>
            </a:r>
            <a:r>
              <a:rPr lang="en-US" sz="2800" dirty="0" err="1">
                <a:effectLst/>
                <a:latin typeface="Century" panose="02040604050505020304" pitchFamily="18" charset="0"/>
              </a:rPr>
              <a:t>asesinos</a:t>
            </a:r>
            <a:r>
              <a:rPr lang="en-US" sz="2800" dirty="0">
                <a:effectLst/>
                <a:latin typeface="Century" panose="02040604050505020304" pitchFamily="18" charset="0"/>
              </a:rPr>
              <a:t>, </a:t>
            </a:r>
            <a:r>
              <a:rPr lang="en-US" sz="2800" dirty="0" err="1">
                <a:effectLst/>
                <a:latin typeface="Century" panose="02040604050505020304" pitchFamily="18" charset="0"/>
              </a:rPr>
              <a:t>los</a:t>
            </a:r>
            <a:r>
              <a:rPr lang="en-US" sz="2800" dirty="0">
                <a:effectLst/>
                <a:latin typeface="Century" panose="02040604050505020304" pitchFamily="18" charset="0"/>
              </a:rPr>
              <a:t> </a:t>
            </a:r>
            <a:r>
              <a:rPr lang="en-US" sz="2800" dirty="0" err="1">
                <a:effectLst/>
                <a:latin typeface="Century" panose="02040604050505020304" pitchFamily="18" charset="0"/>
              </a:rPr>
              <a:t>idólatras</a:t>
            </a:r>
            <a:r>
              <a:rPr lang="en-US" sz="2800" dirty="0">
                <a:effectLst/>
                <a:latin typeface="Century" panose="02040604050505020304" pitchFamily="18" charset="0"/>
              </a:rPr>
              <a:t> y </a:t>
            </a:r>
            <a:r>
              <a:rPr lang="en-US" sz="2800" dirty="0" err="1">
                <a:effectLst/>
                <a:latin typeface="Century" panose="02040604050505020304" pitchFamily="18" charset="0"/>
              </a:rPr>
              <a:t>todo</a:t>
            </a:r>
            <a:r>
              <a:rPr lang="en-US" sz="2800" dirty="0">
                <a:effectLst/>
                <a:latin typeface="Century" panose="02040604050505020304" pitchFamily="18" charset="0"/>
              </a:rPr>
              <a:t> </a:t>
            </a:r>
            <a:r>
              <a:rPr lang="en-US" sz="2800" dirty="0" err="1">
                <a:effectLst/>
                <a:latin typeface="Century" panose="02040604050505020304" pitchFamily="18" charset="0"/>
              </a:rPr>
              <a:t>el</a:t>
            </a:r>
            <a:r>
              <a:rPr lang="en-US" sz="2800" dirty="0">
                <a:effectLst/>
                <a:latin typeface="Century" panose="02040604050505020304" pitchFamily="18" charset="0"/>
              </a:rPr>
              <a:t> que ama y </a:t>
            </a:r>
            <a:r>
              <a:rPr lang="en-US" sz="2800" dirty="0" err="1">
                <a:effectLst/>
                <a:latin typeface="Century" panose="02040604050505020304" pitchFamily="18" charset="0"/>
              </a:rPr>
              <a:t>practica</a:t>
            </a:r>
            <a:r>
              <a:rPr lang="en-US" sz="2800" dirty="0">
                <a:effectLst/>
                <a:latin typeface="Century" panose="02040604050505020304" pitchFamily="18" charset="0"/>
              </a:rPr>
              <a:t> la </a:t>
            </a:r>
            <a:r>
              <a:rPr lang="en-US" sz="2800" dirty="0" err="1">
                <a:effectLst/>
                <a:latin typeface="Century" panose="02040604050505020304" pitchFamily="18" charset="0"/>
              </a:rPr>
              <a:t>mentira</a:t>
            </a:r>
            <a:r>
              <a:rPr lang="en-US" sz="2800" dirty="0">
                <a:effectLst/>
                <a:latin typeface="Century" panose="02040604050505020304" pitchFamily="18" charset="0"/>
              </a:rPr>
              <a:t>.</a:t>
            </a:r>
            <a:r>
              <a:rPr lang="en-US" sz="2800" dirty="0">
                <a:latin typeface="Century" panose="02040604050505020304" pitchFamily="18" charset="0"/>
              </a:rPr>
              <a:t>” </a:t>
            </a:r>
          </a:p>
          <a:p>
            <a:pPr algn="ctr"/>
            <a:r>
              <a:rPr lang="en-US" sz="2800" dirty="0">
                <a:latin typeface="Century" panose="02040604050505020304" pitchFamily="18" charset="0"/>
              </a:rPr>
              <a:t>(</a:t>
            </a:r>
            <a:r>
              <a:rPr lang="en-US" sz="2800" dirty="0" err="1">
                <a:latin typeface="Century" panose="02040604050505020304" pitchFamily="18" charset="0"/>
              </a:rPr>
              <a:t>Apocalipsis</a:t>
            </a:r>
            <a:r>
              <a:rPr lang="en-US" sz="2800" dirty="0">
                <a:latin typeface="Century" panose="02040604050505020304" pitchFamily="18" charset="0"/>
              </a:rPr>
              <a:t> 22:15, LBLA) </a:t>
            </a:r>
          </a:p>
        </p:txBody>
      </p:sp>
    </p:spTree>
    <p:extLst>
      <p:ext uri="{BB962C8B-B14F-4D97-AF65-F5344CB8AC3E}">
        <p14:creationId xmlns:p14="http://schemas.microsoft.com/office/powerpoint/2010/main" val="173173800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ilhouette of a person standing on a hill&#10;&#10;Description automatically generated">
            <a:extLst>
              <a:ext uri="{FF2B5EF4-FFF2-40B4-BE49-F238E27FC236}">
                <a16:creationId xmlns:a16="http://schemas.microsoft.com/office/drawing/2014/main" id="{B12E0C68-4389-9DD4-E166-46851794698D}"/>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01B0A2C5-EF4B-74D5-2049-36EC5E0B37D3}"/>
              </a:ext>
            </a:extLst>
          </p:cNvPr>
          <p:cNvSpPr txBox="1"/>
          <p:nvPr/>
        </p:nvSpPr>
        <p:spPr>
          <a:xfrm>
            <a:off x="0" y="5657671"/>
            <a:ext cx="12190476" cy="1200329"/>
          </a:xfrm>
          <a:prstGeom prst="rect">
            <a:avLst/>
          </a:prstGeom>
          <a:noFill/>
        </p:spPr>
        <p:txBody>
          <a:bodyPr wrap="square" rtlCol="0">
            <a:spAutoFit/>
          </a:bodyPr>
          <a:lstStyle/>
          <a:p>
            <a:r>
              <a:rPr lang="en-US" sz="3600" b="1" i="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Being Biblical </a:t>
            </a:r>
            <a:r>
              <a:rPr lang="en-US" sz="3600" b="1" i="1" dirty="0">
                <a:effectLst>
                  <a:outerShdw blurRad="50800" dist="38100" dir="2700000" algn="tl" rotWithShape="0">
                    <a:prstClr val="black">
                      <a:alpha val="40000"/>
                    </a:prstClr>
                  </a:outerShdw>
                </a:effectLst>
                <a:latin typeface="Century" panose="02040604050505020304" pitchFamily="18" charset="0"/>
              </a:rPr>
              <a:t>About Sexual Immorality</a:t>
            </a:r>
          </a:p>
          <a:p>
            <a:r>
              <a:rPr lang="en-US" sz="3600" b="1" i="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Ser </a:t>
            </a:r>
            <a:r>
              <a:rPr lang="en-US" sz="3600" b="1" i="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Bíblica</a:t>
            </a:r>
            <a:r>
              <a:rPr lang="en-US" sz="3600" b="1" i="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3600" b="1" i="1" dirty="0" err="1">
                <a:effectLst>
                  <a:outerShdw blurRad="50800" dist="38100" dir="2700000" algn="tl" rotWithShape="0">
                    <a:prstClr val="black">
                      <a:alpha val="40000"/>
                    </a:prstClr>
                  </a:outerShdw>
                </a:effectLst>
                <a:latin typeface="Century" panose="02040604050505020304" pitchFamily="18" charset="0"/>
              </a:rPr>
              <a:t>Sobre</a:t>
            </a:r>
            <a:r>
              <a:rPr lang="en-US" sz="3600" b="1" i="1" dirty="0">
                <a:effectLst>
                  <a:outerShdw blurRad="50800" dist="38100" dir="2700000" algn="tl" rotWithShape="0">
                    <a:prstClr val="black">
                      <a:alpha val="40000"/>
                    </a:prstClr>
                  </a:outerShdw>
                </a:effectLst>
                <a:latin typeface="Century" panose="02040604050505020304" pitchFamily="18" charset="0"/>
              </a:rPr>
              <a:t> la </a:t>
            </a:r>
            <a:r>
              <a:rPr lang="en-US" sz="3600" b="1" i="1" dirty="0" err="1">
                <a:effectLst>
                  <a:outerShdw blurRad="50800" dist="38100" dir="2700000" algn="tl" rotWithShape="0">
                    <a:prstClr val="black">
                      <a:alpha val="40000"/>
                    </a:prstClr>
                  </a:outerShdw>
                </a:effectLst>
                <a:latin typeface="Century" panose="02040604050505020304" pitchFamily="18" charset="0"/>
              </a:rPr>
              <a:t>Inmoralidad</a:t>
            </a:r>
            <a:r>
              <a:rPr lang="en-US" sz="3600" b="1" i="1" dirty="0">
                <a:effectLst>
                  <a:outerShdw blurRad="50800" dist="38100" dir="2700000" algn="tl" rotWithShape="0">
                    <a:prstClr val="black">
                      <a:alpha val="40000"/>
                    </a:prstClr>
                  </a:outerShdw>
                </a:effectLst>
                <a:latin typeface="Century" panose="02040604050505020304" pitchFamily="18" charset="0"/>
              </a:rPr>
              <a:t> Sexual</a:t>
            </a:r>
          </a:p>
        </p:txBody>
      </p:sp>
    </p:spTree>
    <p:extLst>
      <p:ext uri="{BB962C8B-B14F-4D97-AF65-F5344CB8AC3E}">
        <p14:creationId xmlns:p14="http://schemas.microsoft.com/office/powerpoint/2010/main" val="413040940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A415E0-AC67-AD9A-B3E0-1A7EF9C9A1A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684151C-AB73-48A2-A360-EEC3145CD2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ilhouette of a person standing on a hill&#10;&#10;Description automatically generated">
            <a:extLst>
              <a:ext uri="{FF2B5EF4-FFF2-40B4-BE49-F238E27FC236}">
                <a16:creationId xmlns:a16="http://schemas.microsoft.com/office/drawing/2014/main" id="{EE23B57D-4844-7B6C-166C-2F00F926CC47}"/>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4FD35D9-79F1-A99A-123A-276A035AAF2A}"/>
              </a:ext>
            </a:extLst>
          </p:cNvPr>
          <p:cNvSpPr txBox="1"/>
          <p:nvPr/>
        </p:nvSpPr>
        <p:spPr>
          <a:xfrm>
            <a:off x="0" y="87682"/>
            <a:ext cx="12190476" cy="3108543"/>
          </a:xfrm>
          <a:prstGeom prst="rect">
            <a:avLst/>
          </a:prstGeom>
          <a:noFill/>
        </p:spPr>
        <p:txBody>
          <a:bodyPr wrap="square" rtlCol="0">
            <a:spAutoFit/>
          </a:bodyPr>
          <a:lstStyle/>
          <a:p>
            <a:pPr algn="ctr"/>
            <a:r>
              <a:rPr lang="en-US" sz="2800" b="1" dirty="0">
                <a:effectLst>
                  <a:outerShdw blurRad="50800" dist="38100" dir="2700000" algn="tl" rotWithShape="0">
                    <a:prstClr val="black">
                      <a:alpha val="40000"/>
                    </a:prstClr>
                  </a:outerShdw>
                </a:effectLst>
                <a:latin typeface="Century" panose="02040604050505020304" pitchFamily="18" charset="0"/>
              </a:rPr>
              <a:t>“</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For this is the will of God, your sanctification</a:t>
            </a:r>
            <a:r>
              <a:rPr lang="en-US" sz="2800" b="1" dirty="0">
                <a:effectLst>
                  <a:outerShdw blurRad="50800" dist="38100" dir="2700000" algn="tl" rotWithShape="0">
                    <a:prstClr val="black">
                      <a:alpha val="40000"/>
                    </a:prstClr>
                  </a:outerShdw>
                </a:effectLst>
                <a:latin typeface="Century" panose="02040604050505020304" pitchFamily="18" charset="0"/>
              </a:rPr>
              <a:t>: that you abstain from sexual immorality; that each one of you know how to control his own body in holiness and honor, not in the passion of lust like the Gentiles who do not know God; that no one transgress and wrong his brother in this matter, because the Lord is an avenger in all these things, as we told you beforehand and solemnly warned you.” </a:t>
            </a:r>
          </a:p>
          <a:p>
            <a:pPr algn="ctr"/>
            <a:r>
              <a:rPr lang="en-US" sz="2800" b="1" dirty="0">
                <a:effectLst>
                  <a:outerShdw blurRad="50800" dist="38100" dir="2700000" algn="tl" rotWithShape="0">
                    <a:prstClr val="black">
                      <a:alpha val="40000"/>
                    </a:prstClr>
                  </a:outerShdw>
                </a:effectLst>
                <a:latin typeface="Century" panose="02040604050505020304" pitchFamily="18" charset="0"/>
              </a:rPr>
              <a:t>(1 Thessalonians 4:3–6, ESV) </a:t>
            </a:r>
          </a:p>
        </p:txBody>
      </p:sp>
      <p:sp>
        <p:nvSpPr>
          <p:cNvPr id="5" name="TextBox 4">
            <a:extLst>
              <a:ext uri="{FF2B5EF4-FFF2-40B4-BE49-F238E27FC236}">
                <a16:creationId xmlns:a16="http://schemas.microsoft.com/office/drawing/2014/main" id="{9F918843-1D77-1BE0-6588-E625F36E4941}"/>
              </a:ext>
            </a:extLst>
          </p:cNvPr>
          <p:cNvSpPr txBox="1"/>
          <p:nvPr/>
        </p:nvSpPr>
        <p:spPr>
          <a:xfrm>
            <a:off x="1524" y="3661776"/>
            <a:ext cx="12190476" cy="3108543"/>
          </a:xfrm>
          <a:prstGeom prst="rect">
            <a:avLst/>
          </a:prstGeom>
          <a:noFill/>
        </p:spPr>
        <p:txBody>
          <a:bodyPr wrap="square" rtlCol="0">
            <a:spAutoFit/>
          </a:bodyPr>
          <a:lstStyle/>
          <a:p>
            <a:pPr algn="ctr"/>
            <a:r>
              <a:rPr lang="en-US" sz="2800" b="1" dirty="0">
                <a:effectLst>
                  <a:outerShdw blurRad="50800" dist="38100" dir="2700000" algn="tl" rotWithShape="0">
                    <a:prstClr val="black">
                      <a:alpha val="40000"/>
                    </a:prstClr>
                  </a:outerShdw>
                </a:effectLst>
                <a:latin typeface="Century" panose="02040604050505020304" pitchFamily="18" charset="0"/>
              </a:rPr>
              <a:t>“</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Porque</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esta</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es la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voluntad</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de Dios: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vuestra</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santificación</a:t>
            </a:r>
            <a:r>
              <a:rPr lang="en-US" sz="2800" b="1" dirty="0">
                <a:effectLst>
                  <a:outerShdw blurRad="50800" dist="38100" dir="2700000" algn="tl" rotWithShape="0">
                    <a:prstClr val="black">
                      <a:alpha val="40000"/>
                    </a:prstClr>
                  </a:outerShdw>
                </a:effectLst>
                <a:latin typeface="Century" panose="02040604050505020304" pitchFamily="18" charset="0"/>
              </a:rPr>
              <a:t>; es </a:t>
            </a:r>
            <a:r>
              <a:rPr lang="en-US" sz="2800" b="1" dirty="0" err="1">
                <a:effectLst>
                  <a:outerShdw blurRad="50800" dist="38100" dir="2700000" algn="tl" rotWithShape="0">
                    <a:prstClr val="black">
                      <a:alpha val="40000"/>
                    </a:prstClr>
                  </a:outerShdw>
                </a:effectLst>
                <a:latin typeface="Century" panose="02040604050505020304" pitchFamily="18" charset="0"/>
              </a:rPr>
              <a:t>decir</a:t>
            </a:r>
            <a:r>
              <a:rPr lang="en-US" sz="2800" b="1" dirty="0">
                <a:effectLst>
                  <a:outerShdw blurRad="50800" dist="38100" dir="2700000" algn="tl" rotWithShape="0">
                    <a:prstClr val="black">
                      <a:alpha val="40000"/>
                    </a:prstClr>
                  </a:outerShdw>
                </a:effectLst>
                <a:latin typeface="Century" panose="02040604050505020304" pitchFamily="18" charset="0"/>
              </a:rPr>
              <a:t>, que </a:t>
            </a:r>
            <a:r>
              <a:rPr lang="en-US" sz="2800" b="1" dirty="0" err="1">
                <a:effectLst>
                  <a:outerShdw blurRad="50800" dist="38100" dir="2700000" algn="tl" rotWithShape="0">
                    <a:prstClr val="black">
                      <a:alpha val="40000"/>
                    </a:prstClr>
                  </a:outerShdw>
                </a:effectLst>
                <a:latin typeface="Century" panose="02040604050505020304" pitchFamily="18" charset="0"/>
              </a:rPr>
              <a:t>os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abstengáis</a:t>
            </a:r>
            <a:r>
              <a:rPr lang="en-US" sz="2800" b="1" dirty="0">
                <a:effectLst>
                  <a:outerShdw blurRad="50800" dist="38100" dir="2700000" algn="tl" rotWithShape="0">
                    <a:prstClr val="black">
                      <a:alpha val="40000"/>
                    </a:prstClr>
                  </a:outerShdw>
                </a:effectLst>
                <a:latin typeface="Century" panose="02040604050505020304" pitchFamily="18" charset="0"/>
              </a:rPr>
              <a:t> de </a:t>
            </a:r>
            <a:r>
              <a:rPr lang="en-US" sz="2800" b="1" dirty="0" err="1">
                <a:effectLst>
                  <a:outerShdw blurRad="50800" dist="38100" dir="2700000" algn="tl" rotWithShape="0">
                    <a:prstClr val="black">
                      <a:alpha val="40000"/>
                    </a:prstClr>
                  </a:outerShdw>
                </a:effectLst>
                <a:latin typeface="Century" panose="02040604050505020304" pitchFamily="18" charset="0"/>
              </a:rPr>
              <a:t>inmoralidad</a:t>
            </a:r>
            <a:r>
              <a:rPr lang="en-US" sz="2800" b="1" dirty="0">
                <a:effectLst>
                  <a:outerShdw blurRad="50800" dist="38100" dir="2700000" algn="tl" rotWithShape="0">
                    <a:prstClr val="black">
                      <a:alpha val="40000"/>
                    </a:prstClr>
                  </a:outerShdw>
                </a:effectLst>
                <a:latin typeface="Century" panose="02040604050505020304" pitchFamily="18" charset="0"/>
              </a:rPr>
              <a:t> sexual; que </a:t>
            </a:r>
            <a:r>
              <a:rPr lang="en-US" sz="2800" b="1" dirty="0" err="1">
                <a:effectLst>
                  <a:outerShdw blurRad="50800" dist="38100" dir="2700000" algn="tl" rotWithShape="0">
                    <a:prstClr val="black">
                      <a:alpha val="40000"/>
                    </a:prstClr>
                  </a:outerShdw>
                </a:effectLst>
                <a:latin typeface="Century" panose="02040604050505020304" pitchFamily="18" charset="0"/>
              </a:rPr>
              <a:t>cada</a:t>
            </a:r>
            <a:r>
              <a:rPr lang="en-US" sz="2800" b="1" dirty="0">
                <a:effectLst>
                  <a:outerShdw blurRad="50800" dist="38100" dir="2700000" algn="tl" rotWithShape="0">
                    <a:prstClr val="black">
                      <a:alpha val="40000"/>
                    </a:prstClr>
                  </a:outerShdw>
                </a:effectLst>
                <a:latin typeface="Century" panose="02040604050505020304" pitchFamily="18" charset="0"/>
              </a:rPr>
              <a:t> uno de </a:t>
            </a:r>
            <a:r>
              <a:rPr lang="en-US" sz="2800" b="1" dirty="0" err="1">
                <a:effectLst>
                  <a:outerShdw blurRad="50800" dist="38100" dir="2700000" algn="tl" rotWithShape="0">
                    <a:prstClr val="black">
                      <a:alpha val="40000"/>
                    </a:prstClr>
                  </a:outerShdw>
                </a:effectLst>
                <a:latin typeface="Century" panose="02040604050505020304" pitchFamily="18" charset="0"/>
              </a:rPr>
              <a:t>vosotros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sepa</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cómo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poseer</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su</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propio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vaso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en</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santificación</a:t>
            </a:r>
            <a:r>
              <a:rPr lang="en-US" sz="2800" b="1" dirty="0">
                <a:effectLst>
                  <a:outerShdw blurRad="50800" dist="38100" dir="2700000" algn="tl" rotWithShape="0">
                    <a:prstClr val="black">
                      <a:alpha val="40000"/>
                    </a:prstClr>
                  </a:outerShdw>
                </a:effectLst>
                <a:latin typeface="Century" panose="02040604050505020304" pitchFamily="18" charset="0"/>
              </a:rPr>
              <a:t> y honor, no </a:t>
            </a:r>
            <a:r>
              <a:rPr lang="en-US" sz="2800" b="1" dirty="0" err="1">
                <a:effectLst>
                  <a:outerShdw blurRad="50800" dist="38100" dir="2700000" algn="tl" rotWithShape="0">
                    <a:prstClr val="black">
                      <a:alpha val="40000"/>
                    </a:prstClr>
                  </a:outerShdw>
                </a:effectLst>
                <a:latin typeface="Century" panose="02040604050505020304" pitchFamily="18" charset="0"/>
              </a:rPr>
              <a:t>en</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pasión</a:t>
            </a:r>
            <a:r>
              <a:rPr lang="en-US" sz="2800" b="1" dirty="0">
                <a:effectLst>
                  <a:outerShdw blurRad="50800" dist="38100" dir="2700000" algn="tl" rotWithShape="0">
                    <a:prstClr val="black">
                      <a:alpha val="40000"/>
                    </a:prstClr>
                  </a:outerShdw>
                </a:effectLst>
                <a:latin typeface="Century" panose="02040604050505020304" pitchFamily="18" charset="0"/>
              </a:rPr>
              <a:t> de </a:t>
            </a:r>
            <a:r>
              <a:rPr lang="en-US" sz="2800" b="1" dirty="0" err="1">
                <a:effectLst>
                  <a:outerShdw blurRad="50800" dist="38100" dir="2700000" algn="tl" rotWithShape="0">
                    <a:prstClr val="black">
                      <a:alpha val="40000"/>
                    </a:prstClr>
                  </a:outerShdw>
                </a:effectLst>
                <a:latin typeface="Century" panose="02040604050505020304" pitchFamily="18" charset="0"/>
              </a:rPr>
              <a:t>concupiscencia</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como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los</a:t>
            </a:r>
            <a:r>
              <a:rPr lang="en-US" sz="2800" b="1" dirty="0">
                <a:effectLst>
                  <a:outerShdw blurRad="50800" dist="38100" dir="2700000" algn="tl" rotWithShape="0">
                    <a:prstClr val="black">
                      <a:alpha val="40000"/>
                    </a:prstClr>
                  </a:outerShdw>
                </a:effectLst>
                <a:latin typeface="Century" panose="02040604050505020304" pitchFamily="18" charset="0"/>
              </a:rPr>
              <a:t> gentiles que no </a:t>
            </a:r>
            <a:r>
              <a:rPr lang="en-US" sz="2800" b="1" dirty="0" err="1">
                <a:effectLst>
                  <a:outerShdw blurRad="50800" dist="38100" dir="2700000" algn="tl" rotWithShape="0">
                    <a:prstClr val="black">
                      <a:alpha val="40000"/>
                    </a:prstClr>
                  </a:outerShdw>
                </a:effectLst>
                <a:latin typeface="Century" panose="02040604050505020304" pitchFamily="18" charset="0"/>
              </a:rPr>
              <a:t>conocen</a:t>
            </a:r>
            <a:r>
              <a:rPr lang="en-US" sz="2800" b="1" dirty="0">
                <a:effectLst>
                  <a:outerShdw blurRad="50800" dist="38100" dir="2700000" algn="tl" rotWithShape="0">
                    <a:prstClr val="black">
                      <a:alpha val="40000"/>
                    </a:prstClr>
                  </a:outerShdw>
                </a:effectLst>
                <a:latin typeface="Century" panose="02040604050505020304" pitchFamily="18" charset="0"/>
              </a:rPr>
              <a:t> a Dios; y que </a:t>
            </a:r>
            <a:r>
              <a:rPr lang="en-US" sz="2800" b="1" dirty="0" err="1">
                <a:effectLst>
                  <a:outerShdw blurRad="50800" dist="38100" dir="2700000" algn="tl" rotWithShape="0">
                    <a:prstClr val="black">
                      <a:alpha val="40000"/>
                    </a:prstClr>
                  </a:outerShdw>
                </a:effectLst>
                <a:latin typeface="Century" panose="02040604050505020304" pitchFamily="18" charset="0"/>
              </a:rPr>
              <a:t>nadie</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peque</a:t>
            </a:r>
            <a:r>
              <a:rPr lang="en-US" sz="2800" b="1" dirty="0">
                <a:effectLst>
                  <a:outerShdw blurRad="50800" dist="38100" dir="2700000" algn="tl" rotWithShape="0">
                    <a:prstClr val="black">
                      <a:alpha val="40000"/>
                    </a:prstClr>
                  </a:outerShdw>
                </a:effectLst>
                <a:latin typeface="Century" panose="02040604050505020304" pitchFamily="18" charset="0"/>
              </a:rPr>
              <a:t> y </a:t>
            </a:r>
            <a:r>
              <a:rPr lang="en-US" sz="2800" b="1" dirty="0" err="1">
                <a:effectLst>
                  <a:outerShdw blurRad="50800" dist="38100" dir="2700000" algn="tl" rotWithShape="0">
                    <a:prstClr val="black">
                      <a:alpha val="40000"/>
                    </a:prstClr>
                  </a:outerShdw>
                </a:effectLst>
                <a:latin typeface="Century" panose="02040604050505020304" pitchFamily="18" charset="0"/>
              </a:rPr>
              <a:t>defraude</a:t>
            </a:r>
            <a:r>
              <a:rPr lang="en-US" sz="2800" b="1" dirty="0">
                <a:effectLst>
                  <a:outerShdw blurRad="50800" dist="38100" dir="2700000" algn="tl" rotWithShape="0">
                    <a:prstClr val="black">
                      <a:alpha val="40000"/>
                    </a:prstClr>
                  </a:outerShdw>
                </a:effectLst>
                <a:latin typeface="Century" panose="02040604050505020304" pitchFamily="18" charset="0"/>
              </a:rPr>
              <a:t> a </a:t>
            </a:r>
            <a:r>
              <a:rPr lang="en-US" sz="2800" b="1" dirty="0" err="1">
                <a:effectLst>
                  <a:outerShdw blurRad="50800" dist="38100" dir="2700000" algn="tl" rotWithShape="0">
                    <a:prstClr val="black">
                      <a:alpha val="40000"/>
                    </a:prstClr>
                  </a:outerShdw>
                </a:effectLst>
                <a:latin typeface="Century" panose="02040604050505020304" pitchFamily="18" charset="0"/>
              </a:rPr>
              <a:t>su</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hermano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en</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este</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asunto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porque</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el</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Señor</a:t>
            </a:r>
            <a:r>
              <a:rPr lang="en-US" sz="2800" b="1" dirty="0">
                <a:effectLst>
                  <a:outerShdw blurRad="50800" dist="38100" dir="2700000" algn="tl" rotWithShape="0">
                    <a:prstClr val="black">
                      <a:alpha val="40000"/>
                    </a:prstClr>
                  </a:outerShdw>
                </a:effectLst>
                <a:latin typeface="Century" panose="02040604050505020304" pitchFamily="18" charset="0"/>
              </a:rPr>
              <a:t> es </a:t>
            </a:r>
            <a:r>
              <a:rPr lang="en-US" sz="2800" b="1" dirty="0" err="1">
                <a:effectLst>
                  <a:outerShdw blurRad="50800" dist="38100" dir="2700000" algn="tl" rotWithShape="0">
                    <a:prstClr val="black">
                      <a:alpha val="40000"/>
                    </a:prstClr>
                  </a:outerShdw>
                </a:effectLst>
                <a:latin typeface="Century" panose="02040604050505020304" pitchFamily="18" charset="0"/>
              </a:rPr>
              <a:t>el</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vengador</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en</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todas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estas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cosas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como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también</a:t>
            </a:r>
            <a:r>
              <a:rPr lang="en-US" sz="2800" b="1" dirty="0">
                <a:effectLst>
                  <a:outerShdw blurRad="50800" dist="38100" dir="2700000" algn="tl" rotWithShape="0">
                    <a:prstClr val="black">
                      <a:alpha val="40000"/>
                    </a:prstClr>
                  </a:outerShdw>
                </a:effectLst>
                <a:latin typeface="Century" panose="02040604050505020304" pitchFamily="18" charset="0"/>
              </a:rPr>
              <a:t> antes </a:t>
            </a:r>
            <a:r>
              <a:rPr lang="en-US" sz="2800" b="1" dirty="0" err="1">
                <a:effectLst>
                  <a:outerShdw blurRad="50800" dist="38100" dir="2700000" algn="tl" rotWithShape="0">
                    <a:prstClr val="black">
                      <a:alpha val="40000"/>
                    </a:prstClr>
                  </a:outerShdw>
                </a:effectLst>
                <a:latin typeface="Century" panose="02040604050505020304" pitchFamily="18" charset="0"/>
              </a:rPr>
              <a:t>os</a:t>
            </a:r>
            <a:r>
              <a:rPr lang="en-US" sz="2800" b="1" dirty="0">
                <a:effectLst>
                  <a:outerShdw blurRad="50800" dist="38100" dir="2700000" algn="tl" rotWithShape="0">
                    <a:prstClr val="black">
                      <a:alpha val="40000"/>
                    </a:prstClr>
                  </a:outerShdw>
                </a:effectLst>
                <a:latin typeface="Century" panose="02040604050505020304" pitchFamily="18" charset="0"/>
              </a:rPr>
              <a:t> lo </a:t>
            </a:r>
            <a:r>
              <a:rPr lang="en-US" sz="2800" b="1" dirty="0" err="1">
                <a:effectLst>
                  <a:outerShdw blurRad="50800" dist="38100" dir="2700000" algn="tl" rotWithShape="0">
                    <a:prstClr val="black">
                      <a:alpha val="40000"/>
                    </a:prstClr>
                  </a:outerShdw>
                </a:effectLst>
                <a:latin typeface="Century" panose="02040604050505020304" pitchFamily="18" charset="0"/>
              </a:rPr>
              <a:t>dijimos</a:t>
            </a:r>
            <a:r>
              <a:rPr lang="en-US" sz="2800" b="1" dirty="0">
                <a:effectLst>
                  <a:outerShdw blurRad="50800" dist="38100" dir="2700000" algn="tl" rotWithShape="0">
                    <a:prstClr val="black">
                      <a:alpha val="40000"/>
                    </a:prstClr>
                  </a:outerShdw>
                </a:effectLst>
                <a:latin typeface="Century" panose="02040604050505020304" pitchFamily="18" charset="0"/>
              </a:rPr>
              <a:t> y </a:t>
            </a:r>
            <a:r>
              <a:rPr lang="en-US" sz="2800" b="1" dirty="0" err="1">
                <a:effectLst>
                  <a:outerShdw blurRad="50800" dist="38100" dir="2700000" algn="tl" rotWithShape="0">
                    <a:prstClr val="black">
                      <a:alpha val="40000"/>
                    </a:prstClr>
                  </a:outerShdw>
                </a:effectLst>
                <a:latin typeface="Century" panose="02040604050505020304" pitchFamily="18" charset="0"/>
              </a:rPr>
              <a:t>advertimos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solemnemente</a:t>
            </a:r>
            <a:r>
              <a:rPr lang="en-US" sz="2800" b="1" dirty="0">
                <a:effectLst>
                  <a:outerShdw blurRad="50800" dist="38100" dir="2700000" algn="tl" rotWithShape="0">
                    <a:prstClr val="black">
                      <a:alpha val="40000"/>
                    </a:prstClr>
                  </a:outerShdw>
                </a:effectLst>
                <a:latin typeface="Century" panose="02040604050505020304" pitchFamily="18" charset="0"/>
              </a:rPr>
              <a:t>.” (1 </a:t>
            </a:r>
            <a:r>
              <a:rPr lang="en-US" sz="2800" b="1" dirty="0" err="1">
                <a:effectLst>
                  <a:outerShdw blurRad="50800" dist="38100" dir="2700000" algn="tl" rotWithShape="0">
                    <a:prstClr val="black">
                      <a:alpha val="40000"/>
                    </a:prstClr>
                  </a:outerShdw>
                </a:effectLst>
                <a:latin typeface="Century" panose="02040604050505020304" pitchFamily="18" charset="0"/>
              </a:rPr>
              <a:t>Tesalonicenses</a:t>
            </a:r>
            <a:r>
              <a:rPr lang="en-US" sz="2800" b="1" dirty="0">
                <a:effectLst>
                  <a:outerShdw blurRad="50800" dist="38100" dir="2700000" algn="tl" rotWithShape="0">
                    <a:prstClr val="black">
                      <a:alpha val="40000"/>
                    </a:prstClr>
                  </a:outerShdw>
                </a:effectLst>
                <a:latin typeface="Century" panose="02040604050505020304" pitchFamily="18" charset="0"/>
              </a:rPr>
              <a:t> 4:3–6, LBLA) </a:t>
            </a:r>
          </a:p>
        </p:txBody>
      </p:sp>
    </p:spTree>
    <p:extLst>
      <p:ext uri="{BB962C8B-B14F-4D97-AF65-F5344CB8AC3E}">
        <p14:creationId xmlns:p14="http://schemas.microsoft.com/office/powerpoint/2010/main" val="295277745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2021A8-4F3D-3EE0-F88D-E35F4BC6CED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B4039F7-5DB8-21F7-10DF-900BD8AB84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ilhouette of a person standing on a hill&#10;&#10;Description automatically generated">
            <a:extLst>
              <a:ext uri="{FF2B5EF4-FFF2-40B4-BE49-F238E27FC236}">
                <a16:creationId xmlns:a16="http://schemas.microsoft.com/office/drawing/2014/main" id="{83594955-AA62-0660-0994-51DFFCE098AE}"/>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FA61D588-B2F9-76E6-CAEA-CE002DCC8475}"/>
              </a:ext>
            </a:extLst>
          </p:cNvPr>
          <p:cNvSpPr txBox="1"/>
          <p:nvPr/>
        </p:nvSpPr>
        <p:spPr>
          <a:xfrm>
            <a:off x="1524" y="518568"/>
            <a:ext cx="12190476" cy="2677656"/>
          </a:xfrm>
          <a:prstGeom prst="rect">
            <a:avLst/>
          </a:prstGeom>
          <a:noFill/>
        </p:spPr>
        <p:txBody>
          <a:bodyPr wrap="square" rtlCol="0">
            <a:spAutoFit/>
          </a:bodyPr>
          <a:lstStyle/>
          <a:p>
            <a:pPr algn="ctr"/>
            <a:r>
              <a:rPr lang="en-US" sz="2800" b="1" dirty="0">
                <a:effectLst>
                  <a:outerShdw blurRad="50800" dist="38100" dir="2700000" algn="tl" rotWithShape="0">
                    <a:prstClr val="black">
                      <a:alpha val="40000"/>
                    </a:prstClr>
                  </a:outerShdw>
                </a:effectLst>
                <a:latin typeface="Century" panose="02040604050505020304" pitchFamily="18" charset="0"/>
              </a:rPr>
              <a:t>“Then God said, “Let us make man in our image, after our likeness. And let them have dominion over the fish of the sea and over the birds of the heavens and over the livestock and over all the earth and over every creeping thing that creeps on the earth.” So God created man in his own image, in the image of God he created him; male and female he created them.” (Genesis 1:26–27, ESV) </a:t>
            </a:r>
          </a:p>
        </p:txBody>
      </p:sp>
      <p:sp>
        <p:nvSpPr>
          <p:cNvPr id="5" name="TextBox 4">
            <a:extLst>
              <a:ext uri="{FF2B5EF4-FFF2-40B4-BE49-F238E27FC236}">
                <a16:creationId xmlns:a16="http://schemas.microsoft.com/office/drawing/2014/main" id="{D1E1BAB7-FB21-32C7-5FBE-7829AFAE6C87}"/>
              </a:ext>
            </a:extLst>
          </p:cNvPr>
          <p:cNvSpPr txBox="1"/>
          <p:nvPr/>
        </p:nvSpPr>
        <p:spPr>
          <a:xfrm>
            <a:off x="1524" y="3661776"/>
            <a:ext cx="12190476" cy="2677656"/>
          </a:xfrm>
          <a:prstGeom prst="rect">
            <a:avLst/>
          </a:prstGeom>
          <a:noFill/>
        </p:spPr>
        <p:txBody>
          <a:bodyPr wrap="square" rtlCol="0">
            <a:spAutoFit/>
          </a:bodyPr>
          <a:lstStyle/>
          <a:p>
            <a:pPr algn="ctr"/>
            <a:r>
              <a:rPr lang="en-US" sz="2800" b="1" dirty="0">
                <a:effectLst>
                  <a:outerShdw blurRad="50800" dist="38100" dir="2700000" algn="tl" rotWithShape="0">
                    <a:prstClr val="black">
                      <a:alpha val="40000"/>
                    </a:prstClr>
                  </a:outerShdw>
                </a:effectLst>
                <a:latin typeface="Century" panose="02040604050505020304" pitchFamily="18" charset="0"/>
              </a:rPr>
              <a:t>“Y </a:t>
            </a:r>
            <a:r>
              <a:rPr lang="en-US" sz="2800" b="1" dirty="0" err="1">
                <a:effectLst>
                  <a:outerShdw blurRad="50800" dist="38100" dir="2700000" algn="tl" rotWithShape="0">
                    <a:prstClr val="black">
                      <a:alpha val="40000"/>
                    </a:prstClr>
                  </a:outerShdw>
                </a:effectLst>
                <a:latin typeface="Century" panose="02040604050505020304" pitchFamily="18" charset="0"/>
              </a:rPr>
              <a:t>dijo</a:t>
            </a:r>
            <a:r>
              <a:rPr lang="en-US" sz="2800" b="1" dirty="0">
                <a:effectLst>
                  <a:outerShdw blurRad="50800" dist="38100" dir="2700000" algn="tl" rotWithShape="0">
                    <a:prstClr val="black">
                      <a:alpha val="40000"/>
                    </a:prstClr>
                  </a:outerShdw>
                </a:effectLst>
                <a:latin typeface="Century" panose="02040604050505020304" pitchFamily="18" charset="0"/>
              </a:rPr>
              <a:t> Dios: </a:t>
            </a:r>
            <a:r>
              <a:rPr lang="en-US" sz="2800" b="1" dirty="0" err="1">
                <a:effectLst>
                  <a:outerShdw blurRad="50800" dist="38100" dir="2700000" algn="tl" rotWithShape="0">
                    <a:prstClr val="black">
                      <a:alpha val="40000"/>
                    </a:prstClr>
                  </a:outerShdw>
                </a:effectLst>
                <a:latin typeface="Century" panose="02040604050505020304" pitchFamily="18" charset="0"/>
              </a:rPr>
              <a:t>Hagamos</a:t>
            </a:r>
            <a:r>
              <a:rPr lang="en-US" sz="2800" b="1" dirty="0">
                <a:effectLst>
                  <a:outerShdw blurRad="50800" dist="38100" dir="2700000" algn="tl" rotWithShape="0">
                    <a:prstClr val="black">
                      <a:alpha val="40000"/>
                    </a:prstClr>
                  </a:outerShdw>
                </a:effectLst>
                <a:latin typeface="Century" panose="02040604050505020304" pitchFamily="18" charset="0"/>
              </a:rPr>
              <a:t> al hombre a </a:t>
            </a:r>
            <a:r>
              <a:rPr lang="en-US" sz="2800" b="1" dirty="0" err="1">
                <a:effectLst>
                  <a:outerShdw blurRad="50800" dist="38100" dir="2700000" algn="tl" rotWithShape="0">
                    <a:prstClr val="black">
                      <a:alpha val="40000"/>
                    </a:prstClr>
                  </a:outerShdw>
                </a:effectLst>
                <a:latin typeface="Century" panose="02040604050505020304" pitchFamily="18" charset="0"/>
              </a:rPr>
              <a:t>nuestra</a:t>
            </a:r>
            <a:r>
              <a:rPr lang="en-US" sz="2800" b="1" dirty="0">
                <a:effectLst>
                  <a:outerShdw blurRad="50800" dist="38100" dir="2700000" algn="tl" rotWithShape="0">
                    <a:prstClr val="black">
                      <a:alpha val="40000"/>
                    </a:prstClr>
                  </a:outerShdw>
                </a:effectLst>
                <a:latin typeface="Century" panose="02040604050505020304" pitchFamily="18" charset="0"/>
              </a:rPr>
              <a:t> imagen, </a:t>
            </a:r>
            <a:r>
              <a:rPr lang="en-US" sz="2800" b="1" dirty="0" err="1">
                <a:effectLst>
                  <a:outerShdw blurRad="50800" dist="38100" dir="2700000" algn="tl" rotWithShape="0">
                    <a:prstClr val="black">
                      <a:alpha val="40000"/>
                    </a:prstClr>
                  </a:outerShdw>
                </a:effectLst>
                <a:latin typeface="Century" panose="02040604050505020304" pitchFamily="18" charset="0"/>
              </a:rPr>
              <a:t>conforme</a:t>
            </a:r>
            <a:r>
              <a:rPr lang="en-US" sz="2800" b="1" dirty="0">
                <a:effectLst>
                  <a:outerShdw blurRad="50800" dist="38100" dir="2700000" algn="tl" rotWithShape="0">
                    <a:prstClr val="black">
                      <a:alpha val="40000"/>
                    </a:prstClr>
                  </a:outerShdw>
                </a:effectLst>
                <a:latin typeface="Century" panose="02040604050505020304" pitchFamily="18" charset="0"/>
              </a:rPr>
              <a:t> a </a:t>
            </a:r>
            <a:r>
              <a:rPr lang="en-US" sz="2800" b="1" dirty="0" err="1">
                <a:effectLst>
                  <a:outerShdw blurRad="50800" dist="38100" dir="2700000" algn="tl" rotWithShape="0">
                    <a:prstClr val="black">
                      <a:alpha val="40000"/>
                    </a:prstClr>
                  </a:outerShdw>
                </a:effectLst>
                <a:latin typeface="Century" panose="02040604050505020304" pitchFamily="18" charset="0"/>
              </a:rPr>
              <a:t>nuestra</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semejanza</a:t>
            </a:r>
            <a:r>
              <a:rPr lang="en-US" sz="2800" b="1" dirty="0">
                <a:effectLst>
                  <a:outerShdw blurRad="50800" dist="38100" dir="2700000" algn="tl" rotWithShape="0">
                    <a:prstClr val="black">
                      <a:alpha val="40000"/>
                    </a:prstClr>
                  </a:outerShdw>
                </a:effectLst>
                <a:latin typeface="Century" panose="02040604050505020304" pitchFamily="18" charset="0"/>
              </a:rPr>
              <a:t>; y </a:t>
            </a:r>
            <a:r>
              <a:rPr lang="en-US" sz="2800" b="1" dirty="0" err="1">
                <a:effectLst>
                  <a:outerShdw blurRad="50800" dist="38100" dir="2700000" algn="tl" rotWithShape="0">
                    <a:prstClr val="black">
                      <a:alpha val="40000"/>
                    </a:prstClr>
                  </a:outerShdw>
                </a:effectLst>
                <a:latin typeface="Century" panose="02040604050505020304" pitchFamily="18" charset="0"/>
              </a:rPr>
              <a:t>ejerza</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dominio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sobre</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los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peces</a:t>
            </a:r>
            <a:r>
              <a:rPr lang="en-US" sz="2800" b="1" dirty="0">
                <a:effectLst>
                  <a:outerShdw blurRad="50800" dist="38100" dir="2700000" algn="tl" rotWithShape="0">
                    <a:prstClr val="black">
                      <a:alpha val="40000"/>
                    </a:prstClr>
                  </a:outerShdw>
                </a:effectLst>
                <a:latin typeface="Century" panose="02040604050505020304" pitchFamily="18" charset="0"/>
              </a:rPr>
              <a:t> del mar, </a:t>
            </a:r>
            <a:r>
              <a:rPr lang="en-US" sz="2800" b="1" dirty="0" err="1">
                <a:effectLst>
                  <a:outerShdw blurRad="50800" dist="38100" dir="2700000" algn="tl" rotWithShape="0">
                    <a:prstClr val="black">
                      <a:alpha val="40000"/>
                    </a:prstClr>
                  </a:outerShdw>
                </a:effectLst>
                <a:latin typeface="Century" panose="02040604050505020304" pitchFamily="18" charset="0"/>
              </a:rPr>
              <a:t>sobre</a:t>
            </a:r>
            <a:r>
              <a:rPr lang="en-US" sz="2800" b="1" dirty="0">
                <a:effectLst>
                  <a:outerShdw blurRad="50800" dist="38100" dir="2700000" algn="tl" rotWithShape="0">
                    <a:prstClr val="black">
                      <a:alpha val="40000"/>
                    </a:prstClr>
                  </a:outerShdw>
                </a:effectLst>
                <a:latin typeface="Century" panose="02040604050505020304" pitchFamily="18" charset="0"/>
              </a:rPr>
              <a:t> las </a:t>
            </a:r>
            <a:r>
              <a:rPr lang="en-US" sz="2800" b="1" dirty="0" err="1">
                <a:effectLst>
                  <a:outerShdw blurRad="50800" dist="38100" dir="2700000" algn="tl" rotWithShape="0">
                    <a:prstClr val="black">
                      <a:alpha val="40000"/>
                    </a:prstClr>
                  </a:outerShdw>
                </a:effectLst>
                <a:latin typeface="Century" panose="02040604050505020304" pitchFamily="18" charset="0"/>
              </a:rPr>
              <a:t>aves</a:t>
            </a:r>
            <a:r>
              <a:rPr lang="en-US" sz="2800" b="1" dirty="0">
                <a:effectLst>
                  <a:outerShdw blurRad="50800" dist="38100" dir="2700000" algn="tl" rotWithShape="0">
                    <a:prstClr val="black">
                      <a:alpha val="40000"/>
                    </a:prstClr>
                  </a:outerShdw>
                </a:effectLst>
                <a:latin typeface="Century" panose="02040604050505020304" pitchFamily="18" charset="0"/>
              </a:rPr>
              <a:t> del </a:t>
            </a:r>
            <a:r>
              <a:rPr lang="en-US" sz="2800" b="1" dirty="0" err="1">
                <a:effectLst>
                  <a:outerShdw blurRad="50800" dist="38100" dir="2700000" algn="tl" rotWithShape="0">
                    <a:prstClr val="black">
                      <a:alpha val="40000"/>
                    </a:prstClr>
                  </a:outerShdw>
                </a:effectLst>
                <a:latin typeface="Century" panose="02040604050505020304" pitchFamily="18" charset="0"/>
              </a:rPr>
              <a:t>cielo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sobre</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los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ganados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sobre</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toda</a:t>
            </a:r>
            <a:r>
              <a:rPr lang="en-US" sz="2800" b="1" dirty="0">
                <a:effectLst>
                  <a:outerShdw blurRad="50800" dist="38100" dir="2700000" algn="tl" rotWithShape="0">
                    <a:prstClr val="black">
                      <a:alpha val="40000"/>
                    </a:prstClr>
                  </a:outerShdw>
                </a:effectLst>
                <a:latin typeface="Century" panose="02040604050505020304" pitchFamily="18" charset="0"/>
              </a:rPr>
              <a:t> la tierra, y </a:t>
            </a:r>
            <a:r>
              <a:rPr lang="en-US" sz="2800" b="1" dirty="0" err="1">
                <a:effectLst>
                  <a:outerShdw blurRad="50800" dist="38100" dir="2700000" algn="tl" rotWithShape="0">
                    <a:prstClr val="black">
                      <a:alpha val="40000"/>
                    </a:prstClr>
                  </a:outerShdw>
                </a:effectLst>
                <a:latin typeface="Century" panose="02040604050505020304" pitchFamily="18" charset="0"/>
              </a:rPr>
              <a:t>sobre</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todo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reptil</a:t>
            </a:r>
            <a:r>
              <a:rPr lang="en-US" sz="2800" b="1" dirty="0">
                <a:effectLst>
                  <a:outerShdw blurRad="50800" dist="38100" dir="2700000" algn="tl" rotWithShape="0">
                    <a:prstClr val="black">
                      <a:alpha val="40000"/>
                    </a:prstClr>
                  </a:outerShdw>
                </a:effectLst>
                <a:latin typeface="Century" panose="02040604050505020304" pitchFamily="18" charset="0"/>
              </a:rPr>
              <a:t> que se arrastra </a:t>
            </a:r>
            <a:r>
              <a:rPr lang="en-US" sz="2800" b="1" dirty="0" err="1">
                <a:effectLst>
                  <a:outerShdw blurRad="50800" dist="38100" dir="2700000" algn="tl" rotWithShape="0">
                    <a:prstClr val="black">
                      <a:alpha val="40000"/>
                    </a:prstClr>
                  </a:outerShdw>
                </a:effectLst>
                <a:latin typeface="Century" panose="02040604050505020304" pitchFamily="18" charset="0"/>
              </a:rPr>
              <a:t>sobre</a:t>
            </a:r>
            <a:r>
              <a:rPr lang="en-US" sz="2800" b="1" dirty="0">
                <a:effectLst>
                  <a:outerShdw blurRad="50800" dist="38100" dir="2700000" algn="tl" rotWithShape="0">
                    <a:prstClr val="black">
                      <a:alpha val="40000"/>
                    </a:prstClr>
                  </a:outerShdw>
                </a:effectLst>
                <a:latin typeface="Century" panose="02040604050505020304" pitchFamily="18" charset="0"/>
              </a:rPr>
              <a:t> la tierra. </a:t>
            </a:r>
            <a:r>
              <a:rPr lang="en-US" sz="2800" b="1" dirty="0" err="1">
                <a:effectLst>
                  <a:outerShdw blurRad="50800" dist="38100" dir="2700000" algn="tl" rotWithShape="0">
                    <a:prstClr val="black">
                      <a:alpha val="40000"/>
                    </a:prstClr>
                  </a:outerShdw>
                </a:effectLst>
                <a:latin typeface="Century" panose="02040604050505020304" pitchFamily="18" charset="0"/>
              </a:rPr>
              <a:t>Creó</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pues</a:t>
            </a:r>
            <a:r>
              <a:rPr lang="en-US" sz="2800" b="1" dirty="0">
                <a:effectLst>
                  <a:outerShdw blurRad="50800" dist="38100" dir="2700000" algn="tl" rotWithShape="0">
                    <a:prstClr val="black">
                      <a:alpha val="40000"/>
                    </a:prstClr>
                  </a:outerShdw>
                </a:effectLst>
                <a:latin typeface="Century" panose="02040604050505020304" pitchFamily="18" charset="0"/>
              </a:rPr>
              <a:t>, Dios al hombre a imagen </a:t>
            </a:r>
            <a:r>
              <a:rPr lang="en-US" sz="2800" b="1" dirty="0" err="1">
                <a:effectLst>
                  <a:outerShdw blurRad="50800" dist="38100" dir="2700000" algn="tl" rotWithShape="0">
                    <a:prstClr val="black">
                      <a:alpha val="40000"/>
                    </a:prstClr>
                  </a:outerShdw>
                </a:effectLst>
                <a:latin typeface="Century" panose="02040604050505020304" pitchFamily="18" charset="0"/>
              </a:rPr>
              <a:t>suya</a:t>
            </a:r>
            <a:r>
              <a:rPr lang="en-US" sz="2800" b="1" dirty="0">
                <a:effectLst>
                  <a:outerShdw blurRad="50800" dist="38100" dir="2700000" algn="tl" rotWithShape="0">
                    <a:prstClr val="black">
                      <a:alpha val="40000"/>
                    </a:prstClr>
                  </a:outerShdw>
                </a:effectLst>
                <a:latin typeface="Century" panose="02040604050505020304" pitchFamily="18" charset="0"/>
              </a:rPr>
              <a:t>, a imagen de Dios lo </a:t>
            </a:r>
            <a:r>
              <a:rPr lang="en-US" sz="2800" b="1" dirty="0" err="1">
                <a:effectLst>
                  <a:outerShdw blurRad="50800" dist="38100" dir="2700000" algn="tl" rotWithShape="0">
                    <a:prstClr val="black">
                      <a:alpha val="40000"/>
                    </a:prstClr>
                  </a:outerShdw>
                </a:effectLst>
                <a:latin typeface="Century" panose="02040604050505020304" pitchFamily="18" charset="0"/>
              </a:rPr>
              <a:t>creó</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varón</a:t>
            </a:r>
            <a:r>
              <a:rPr lang="en-US" sz="2800" b="1" dirty="0">
                <a:effectLst>
                  <a:outerShdw blurRad="50800" dist="38100" dir="2700000" algn="tl" rotWithShape="0">
                    <a:prstClr val="black">
                      <a:alpha val="40000"/>
                    </a:prstClr>
                  </a:outerShdw>
                </a:effectLst>
                <a:latin typeface="Century" panose="02040604050505020304" pitchFamily="18" charset="0"/>
              </a:rPr>
              <a:t> y hembra </a:t>
            </a:r>
            <a:r>
              <a:rPr lang="en-US" sz="2800" b="1" dirty="0" err="1">
                <a:effectLst>
                  <a:outerShdw blurRad="50800" dist="38100" dir="2700000" algn="tl" rotWithShape="0">
                    <a:prstClr val="black">
                      <a:alpha val="40000"/>
                    </a:prstClr>
                  </a:outerShdw>
                </a:effectLst>
                <a:latin typeface="Century" panose="02040604050505020304" pitchFamily="18" charset="0"/>
              </a:rPr>
              <a:t>los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creó</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Génesis</a:t>
            </a:r>
            <a:r>
              <a:rPr lang="en-US" sz="2800" b="1" dirty="0">
                <a:effectLst>
                  <a:outerShdw blurRad="50800" dist="38100" dir="2700000" algn="tl" rotWithShape="0">
                    <a:prstClr val="black">
                      <a:alpha val="40000"/>
                    </a:prstClr>
                  </a:outerShdw>
                </a:effectLst>
                <a:latin typeface="Century" panose="02040604050505020304" pitchFamily="18" charset="0"/>
              </a:rPr>
              <a:t> 1:26–27, LBLA) </a:t>
            </a:r>
          </a:p>
        </p:txBody>
      </p:sp>
    </p:spTree>
    <p:extLst>
      <p:ext uri="{BB962C8B-B14F-4D97-AF65-F5344CB8AC3E}">
        <p14:creationId xmlns:p14="http://schemas.microsoft.com/office/powerpoint/2010/main" val="150216348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918114-8AEE-7DEE-B1A9-EEBF350B109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057EB29-13F3-07AA-B9D8-439CF5DF0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ilhouette of a person standing on a hill&#10;&#10;Description automatically generated">
            <a:extLst>
              <a:ext uri="{FF2B5EF4-FFF2-40B4-BE49-F238E27FC236}">
                <a16:creationId xmlns:a16="http://schemas.microsoft.com/office/drawing/2014/main" id="{28B2759E-6A34-C4BD-519B-18F108E6ADD8}"/>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54BA24BE-B52F-1A96-E76E-7EED6DFA6A6D}"/>
              </a:ext>
            </a:extLst>
          </p:cNvPr>
          <p:cNvSpPr txBox="1"/>
          <p:nvPr/>
        </p:nvSpPr>
        <p:spPr>
          <a:xfrm>
            <a:off x="1524" y="1811229"/>
            <a:ext cx="12190476" cy="1384995"/>
          </a:xfrm>
          <a:prstGeom prst="rect">
            <a:avLst/>
          </a:prstGeom>
          <a:noFill/>
        </p:spPr>
        <p:txBody>
          <a:bodyPr wrap="square" rtlCol="0">
            <a:spAutoFit/>
          </a:bodyPr>
          <a:lstStyle/>
          <a:p>
            <a:pPr algn="ctr"/>
            <a:r>
              <a:rPr lang="en-US" sz="2800" b="1" dirty="0">
                <a:effectLst>
                  <a:outerShdw blurRad="50800" dist="38100" dir="2700000" algn="tl" rotWithShape="0">
                    <a:prstClr val="black">
                      <a:alpha val="40000"/>
                    </a:prstClr>
                  </a:outerShdw>
                </a:effectLst>
                <a:latin typeface="Century" panose="02040604050505020304" pitchFamily="18" charset="0"/>
              </a:rPr>
              <a:t>“Let marriage be held in honor among all, and let the marriage bed be undefiled, for God will judge the sexually immoral and adulterous.” (Hebrews 13:4, ESV) </a:t>
            </a:r>
          </a:p>
        </p:txBody>
      </p:sp>
      <p:sp>
        <p:nvSpPr>
          <p:cNvPr id="5" name="TextBox 4">
            <a:extLst>
              <a:ext uri="{FF2B5EF4-FFF2-40B4-BE49-F238E27FC236}">
                <a16:creationId xmlns:a16="http://schemas.microsoft.com/office/drawing/2014/main" id="{EAC006C9-DE43-E517-7D5B-F33C7F046F25}"/>
              </a:ext>
            </a:extLst>
          </p:cNvPr>
          <p:cNvSpPr txBox="1"/>
          <p:nvPr/>
        </p:nvSpPr>
        <p:spPr>
          <a:xfrm>
            <a:off x="1524" y="3661776"/>
            <a:ext cx="12190476" cy="1384995"/>
          </a:xfrm>
          <a:prstGeom prst="rect">
            <a:avLst/>
          </a:prstGeom>
          <a:noFill/>
        </p:spPr>
        <p:txBody>
          <a:bodyPr wrap="square" rtlCol="0">
            <a:spAutoFit/>
          </a:bodyPr>
          <a:lstStyle/>
          <a:p>
            <a:pPr algn="ctr"/>
            <a:r>
              <a:rPr lang="en-US" sz="2800" b="1" dirty="0">
                <a:effectLst>
                  <a:outerShdw blurRad="50800" dist="38100" dir="2700000" algn="tl" rotWithShape="0">
                    <a:prstClr val="black">
                      <a:alpha val="40000"/>
                    </a:prstClr>
                  </a:outerShdw>
                </a:effectLst>
                <a:latin typeface="Century" panose="02040604050505020304" pitchFamily="18" charset="0"/>
              </a:rPr>
              <a:t>“Sea </a:t>
            </a:r>
            <a:r>
              <a:rPr lang="en-US" sz="2800" b="1" dirty="0" err="1">
                <a:effectLst>
                  <a:outerShdw blurRad="50800" dist="38100" dir="2700000" algn="tl" rotWithShape="0">
                    <a:prstClr val="black">
                      <a:alpha val="40000"/>
                    </a:prstClr>
                  </a:outerShdw>
                </a:effectLst>
                <a:latin typeface="Century" panose="02040604050505020304" pitchFamily="18" charset="0"/>
              </a:rPr>
              <a:t>el</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matrimonio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honroso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en</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todos</a:t>
            </a:r>
            <a:r>
              <a:rPr lang="en-US" sz="2800" b="1" dirty="0">
                <a:effectLst>
                  <a:outerShdw blurRad="50800" dist="38100" dir="2700000" algn="tl" rotWithShape="0">
                    <a:prstClr val="black">
                      <a:alpha val="40000"/>
                    </a:prstClr>
                  </a:outerShdw>
                </a:effectLst>
                <a:latin typeface="Century" panose="02040604050505020304" pitchFamily="18" charset="0"/>
              </a:rPr>
              <a:t>, y </a:t>
            </a:r>
            <a:r>
              <a:rPr lang="en-US" sz="2800" b="1" dirty="0" err="1">
                <a:effectLst>
                  <a:outerShdw blurRad="50800" dist="38100" dir="2700000" algn="tl" rotWithShape="0">
                    <a:prstClr val="black">
                      <a:alpha val="40000"/>
                    </a:prstClr>
                  </a:outerShdw>
                </a:effectLst>
                <a:latin typeface="Century" panose="02040604050505020304" pitchFamily="18" charset="0"/>
              </a:rPr>
              <a:t>el</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lecho</a:t>
            </a:r>
            <a:r>
              <a:rPr lang="en-US" sz="2800" b="1" dirty="0">
                <a:effectLst>
                  <a:outerShdw blurRad="50800" dist="38100" dir="2700000" algn="tl" rotWithShape="0">
                    <a:prstClr val="black">
                      <a:alpha val="40000"/>
                    </a:prstClr>
                  </a:outerShdw>
                </a:effectLst>
                <a:latin typeface="Century" panose="02040604050505020304" pitchFamily="18" charset="0"/>
              </a:rPr>
              <a:t> matrimonial sin </a:t>
            </a:r>
            <a:r>
              <a:rPr lang="en-US" sz="2800" b="1" dirty="0" err="1">
                <a:effectLst>
                  <a:outerShdw blurRad="50800" dist="38100" dir="2700000" algn="tl" rotWithShape="0">
                    <a:prstClr val="black">
                      <a:alpha val="40000"/>
                    </a:prstClr>
                  </a:outerShdw>
                </a:effectLst>
                <a:latin typeface="Century" panose="02040604050505020304" pitchFamily="18" charset="0"/>
              </a:rPr>
              <a:t>mancilla</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porque</a:t>
            </a:r>
            <a:r>
              <a:rPr lang="en-US" sz="2800" b="1" dirty="0">
                <a:effectLst>
                  <a:outerShdw blurRad="50800" dist="38100" dir="2700000" algn="tl" rotWithShape="0">
                    <a:prstClr val="black">
                      <a:alpha val="40000"/>
                    </a:prstClr>
                  </a:outerShdw>
                </a:effectLst>
                <a:latin typeface="Century" panose="02040604050505020304" pitchFamily="18" charset="0"/>
              </a:rPr>
              <a:t> a </a:t>
            </a:r>
            <a:r>
              <a:rPr lang="en-US" sz="2800" b="1" dirty="0" err="1">
                <a:effectLst>
                  <a:outerShdw blurRad="50800" dist="38100" dir="2700000" algn="tl" rotWithShape="0">
                    <a:prstClr val="black">
                      <a:alpha val="40000"/>
                    </a:prstClr>
                  </a:outerShdw>
                </a:effectLst>
                <a:latin typeface="Century" panose="02040604050505020304" pitchFamily="18" charset="0"/>
              </a:rPr>
              <a:t>los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inmorales</a:t>
            </a:r>
            <a:r>
              <a:rPr lang="en-US" sz="2800" b="1" dirty="0">
                <a:effectLst>
                  <a:outerShdw blurRad="50800" dist="38100" dir="2700000" algn="tl" rotWithShape="0">
                    <a:prstClr val="black">
                      <a:alpha val="40000"/>
                    </a:prstClr>
                  </a:outerShdw>
                </a:effectLst>
                <a:latin typeface="Century" panose="02040604050505020304" pitchFamily="18" charset="0"/>
              </a:rPr>
              <a:t> y a </a:t>
            </a:r>
            <a:r>
              <a:rPr lang="en-US" sz="2800" b="1" dirty="0" err="1">
                <a:effectLst>
                  <a:outerShdw blurRad="50800" dist="38100" dir="2700000" algn="tl" rotWithShape="0">
                    <a:prstClr val="black">
                      <a:alpha val="40000"/>
                    </a:prstClr>
                  </a:outerShdw>
                </a:effectLst>
                <a:latin typeface="Century" panose="02040604050505020304" pitchFamily="18" charset="0"/>
              </a:rPr>
              <a:t>los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adúlteros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los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juzgará</a:t>
            </a:r>
            <a:r>
              <a:rPr lang="en-US" sz="2800" b="1" dirty="0">
                <a:effectLst>
                  <a:outerShdw blurRad="50800" dist="38100" dir="2700000" algn="tl" rotWithShape="0">
                    <a:prstClr val="black">
                      <a:alpha val="40000"/>
                    </a:prstClr>
                  </a:outerShdw>
                </a:effectLst>
                <a:latin typeface="Century" panose="02040604050505020304" pitchFamily="18" charset="0"/>
              </a:rPr>
              <a:t> Dios.” (</a:t>
            </a:r>
            <a:r>
              <a:rPr lang="en-US" sz="2800" b="1" dirty="0" err="1">
                <a:effectLst>
                  <a:outerShdw blurRad="50800" dist="38100" dir="2700000" algn="tl" rotWithShape="0">
                    <a:prstClr val="black">
                      <a:alpha val="40000"/>
                    </a:prstClr>
                  </a:outerShdw>
                </a:effectLst>
                <a:latin typeface="Century" panose="02040604050505020304" pitchFamily="18" charset="0"/>
              </a:rPr>
              <a:t>Hebreos</a:t>
            </a:r>
            <a:r>
              <a:rPr lang="en-US" sz="2800" b="1" dirty="0">
                <a:effectLst>
                  <a:outerShdw blurRad="50800" dist="38100" dir="2700000" algn="tl" rotWithShape="0">
                    <a:prstClr val="black">
                      <a:alpha val="40000"/>
                    </a:prstClr>
                  </a:outerShdw>
                </a:effectLst>
                <a:latin typeface="Century" panose="02040604050505020304" pitchFamily="18" charset="0"/>
              </a:rPr>
              <a:t> 13:4, LBLA) </a:t>
            </a:r>
          </a:p>
        </p:txBody>
      </p:sp>
    </p:spTree>
    <p:extLst>
      <p:ext uri="{BB962C8B-B14F-4D97-AF65-F5344CB8AC3E}">
        <p14:creationId xmlns:p14="http://schemas.microsoft.com/office/powerpoint/2010/main" val="370438083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6A3351-56DE-254E-A2B5-51010EBD0C0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3C9C748-26A7-D153-17DC-2E2BEC6D1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ilhouette of a person standing on a hill&#10;&#10;Description automatically generated">
            <a:extLst>
              <a:ext uri="{FF2B5EF4-FFF2-40B4-BE49-F238E27FC236}">
                <a16:creationId xmlns:a16="http://schemas.microsoft.com/office/drawing/2014/main" id="{A93AB7A5-F963-A7CD-2BAF-181DD0771CA0}"/>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5DFB77B-EC2E-44E1-6DB8-2908B689281C}"/>
              </a:ext>
            </a:extLst>
          </p:cNvPr>
          <p:cNvSpPr txBox="1"/>
          <p:nvPr/>
        </p:nvSpPr>
        <p:spPr>
          <a:xfrm>
            <a:off x="0" y="87682"/>
            <a:ext cx="12190476" cy="3108543"/>
          </a:xfrm>
          <a:prstGeom prst="rect">
            <a:avLst/>
          </a:prstGeom>
          <a:noFill/>
        </p:spPr>
        <p:txBody>
          <a:bodyPr wrap="square" rtlCol="0">
            <a:spAutoFit/>
          </a:bodyPr>
          <a:lstStyle/>
          <a:p>
            <a:pPr algn="ctr"/>
            <a:r>
              <a:rPr lang="en-US" sz="2800" b="1" dirty="0">
                <a:effectLst>
                  <a:outerShdw blurRad="50800" dist="38100" dir="2700000" algn="tl" rotWithShape="0">
                    <a:prstClr val="black">
                      <a:alpha val="40000"/>
                    </a:prstClr>
                  </a:outerShdw>
                </a:effectLst>
                <a:latin typeface="Century" panose="02040604050505020304" pitchFamily="18" charset="0"/>
              </a:rPr>
              <a:t>“</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For this is the will of God, your sanctification</a:t>
            </a:r>
            <a:r>
              <a:rPr lang="en-US" sz="2800" b="1" dirty="0">
                <a:effectLst>
                  <a:outerShdw blurRad="50800" dist="38100" dir="2700000" algn="tl" rotWithShape="0">
                    <a:prstClr val="black">
                      <a:alpha val="40000"/>
                    </a:prstClr>
                  </a:outerShdw>
                </a:effectLst>
                <a:latin typeface="Century" panose="02040604050505020304" pitchFamily="18" charset="0"/>
              </a:rPr>
              <a:t>: that you abstain from sexual immorality; that each one of you know how to control his own body in holiness and honor, not in the passion of lust like the Gentiles who do not know God; that no one transgress and wrong his brother in this matter, because the Lord is an avenger in all these things, as we told you beforehand and solemnly warned you.” </a:t>
            </a:r>
          </a:p>
          <a:p>
            <a:pPr algn="ctr"/>
            <a:r>
              <a:rPr lang="en-US" sz="2800" b="1" dirty="0">
                <a:effectLst>
                  <a:outerShdw blurRad="50800" dist="38100" dir="2700000" algn="tl" rotWithShape="0">
                    <a:prstClr val="black">
                      <a:alpha val="40000"/>
                    </a:prstClr>
                  </a:outerShdw>
                </a:effectLst>
                <a:latin typeface="Century" panose="02040604050505020304" pitchFamily="18" charset="0"/>
              </a:rPr>
              <a:t>(1 Thessalonians 4:3–6, ESV) </a:t>
            </a:r>
          </a:p>
        </p:txBody>
      </p:sp>
      <p:sp>
        <p:nvSpPr>
          <p:cNvPr id="5" name="TextBox 4">
            <a:extLst>
              <a:ext uri="{FF2B5EF4-FFF2-40B4-BE49-F238E27FC236}">
                <a16:creationId xmlns:a16="http://schemas.microsoft.com/office/drawing/2014/main" id="{4CEEE089-3750-B47A-AADA-4906805CACAD}"/>
              </a:ext>
            </a:extLst>
          </p:cNvPr>
          <p:cNvSpPr txBox="1"/>
          <p:nvPr/>
        </p:nvSpPr>
        <p:spPr>
          <a:xfrm>
            <a:off x="1524" y="3661776"/>
            <a:ext cx="12190476" cy="3108543"/>
          </a:xfrm>
          <a:prstGeom prst="rect">
            <a:avLst/>
          </a:prstGeom>
          <a:noFill/>
        </p:spPr>
        <p:txBody>
          <a:bodyPr wrap="square" rtlCol="0">
            <a:spAutoFit/>
          </a:bodyPr>
          <a:lstStyle/>
          <a:p>
            <a:pPr algn="ctr"/>
            <a:r>
              <a:rPr lang="en-US" sz="2800" b="1" dirty="0">
                <a:effectLst>
                  <a:outerShdw blurRad="50800" dist="38100" dir="2700000" algn="tl" rotWithShape="0">
                    <a:prstClr val="black">
                      <a:alpha val="40000"/>
                    </a:prstClr>
                  </a:outerShdw>
                </a:effectLst>
                <a:latin typeface="Century" panose="02040604050505020304" pitchFamily="18" charset="0"/>
              </a:rPr>
              <a:t>“</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Porque</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esta</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es la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voluntad</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de Dios: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vuestra</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santificación</a:t>
            </a:r>
            <a:r>
              <a:rPr lang="en-US" sz="2800" b="1" dirty="0">
                <a:effectLst>
                  <a:outerShdw blurRad="50800" dist="38100" dir="2700000" algn="tl" rotWithShape="0">
                    <a:prstClr val="black">
                      <a:alpha val="40000"/>
                    </a:prstClr>
                  </a:outerShdw>
                </a:effectLst>
                <a:latin typeface="Century" panose="02040604050505020304" pitchFamily="18" charset="0"/>
              </a:rPr>
              <a:t>; es </a:t>
            </a:r>
            <a:r>
              <a:rPr lang="en-US" sz="2800" b="1" dirty="0" err="1">
                <a:effectLst>
                  <a:outerShdw blurRad="50800" dist="38100" dir="2700000" algn="tl" rotWithShape="0">
                    <a:prstClr val="black">
                      <a:alpha val="40000"/>
                    </a:prstClr>
                  </a:outerShdw>
                </a:effectLst>
                <a:latin typeface="Century" panose="02040604050505020304" pitchFamily="18" charset="0"/>
              </a:rPr>
              <a:t>decir</a:t>
            </a:r>
            <a:r>
              <a:rPr lang="en-US" sz="2800" b="1" dirty="0">
                <a:effectLst>
                  <a:outerShdw blurRad="50800" dist="38100" dir="2700000" algn="tl" rotWithShape="0">
                    <a:prstClr val="black">
                      <a:alpha val="40000"/>
                    </a:prstClr>
                  </a:outerShdw>
                </a:effectLst>
                <a:latin typeface="Century" panose="02040604050505020304" pitchFamily="18" charset="0"/>
              </a:rPr>
              <a:t>, que </a:t>
            </a:r>
            <a:r>
              <a:rPr lang="en-US" sz="2800" b="1" dirty="0" err="1">
                <a:effectLst>
                  <a:outerShdw blurRad="50800" dist="38100" dir="2700000" algn="tl" rotWithShape="0">
                    <a:prstClr val="black">
                      <a:alpha val="40000"/>
                    </a:prstClr>
                  </a:outerShdw>
                </a:effectLst>
                <a:latin typeface="Century" panose="02040604050505020304" pitchFamily="18" charset="0"/>
              </a:rPr>
              <a:t>os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abstengáis</a:t>
            </a:r>
            <a:r>
              <a:rPr lang="en-US" sz="2800" b="1" dirty="0">
                <a:effectLst>
                  <a:outerShdw blurRad="50800" dist="38100" dir="2700000" algn="tl" rotWithShape="0">
                    <a:prstClr val="black">
                      <a:alpha val="40000"/>
                    </a:prstClr>
                  </a:outerShdw>
                </a:effectLst>
                <a:latin typeface="Century" panose="02040604050505020304" pitchFamily="18" charset="0"/>
              </a:rPr>
              <a:t> de </a:t>
            </a:r>
            <a:r>
              <a:rPr lang="en-US" sz="2800" b="1" dirty="0" err="1">
                <a:effectLst>
                  <a:outerShdw blurRad="50800" dist="38100" dir="2700000" algn="tl" rotWithShape="0">
                    <a:prstClr val="black">
                      <a:alpha val="40000"/>
                    </a:prstClr>
                  </a:outerShdw>
                </a:effectLst>
                <a:latin typeface="Century" panose="02040604050505020304" pitchFamily="18" charset="0"/>
              </a:rPr>
              <a:t>inmoralidad</a:t>
            </a:r>
            <a:r>
              <a:rPr lang="en-US" sz="2800" b="1" dirty="0">
                <a:effectLst>
                  <a:outerShdw blurRad="50800" dist="38100" dir="2700000" algn="tl" rotWithShape="0">
                    <a:prstClr val="black">
                      <a:alpha val="40000"/>
                    </a:prstClr>
                  </a:outerShdw>
                </a:effectLst>
                <a:latin typeface="Century" panose="02040604050505020304" pitchFamily="18" charset="0"/>
              </a:rPr>
              <a:t> sexual; que </a:t>
            </a:r>
            <a:r>
              <a:rPr lang="en-US" sz="2800" b="1" dirty="0" err="1">
                <a:effectLst>
                  <a:outerShdw blurRad="50800" dist="38100" dir="2700000" algn="tl" rotWithShape="0">
                    <a:prstClr val="black">
                      <a:alpha val="40000"/>
                    </a:prstClr>
                  </a:outerShdw>
                </a:effectLst>
                <a:latin typeface="Century" panose="02040604050505020304" pitchFamily="18" charset="0"/>
              </a:rPr>
              <a:t>cada</a:t>
            </a:r>
            <a:r>
              <a:rPr lang="en-US" sz="2800" b="1" dirty="0">
                <a:effectLst>
                  <a:outerShdw blurRad="50800" dist="38100" dir="2700000" algn="tl" rotWithShape="0">
                    <a:prstClr val="black">
                      <a:alpha val="40000"/>
                    </a:prstClr>
                  </a:outerShdw>
                </a:effectLst>
                <a:latin typeface="Century" panose="02040604050505020304" pitchFamily="18" charset="0"/>
              </a:rPr>
              <a:t> uno de </a:t>
            </a:r>
            <a:r>
              <a:rPr lang="en-US" sz="2800" b="1" dirty="0" err="1">
                <a:effectLst>
                  <a:outerShdw blurRad="50800" dist="38100" dir="2700000" algn="tl" rotWithShape="0">
                    <a:prstClr val="black">
                      <a:alpha val="40000"/>
                    </a:prstClr>
                  </a:outerShdw>
                </a:effectLst>
                <a:latin typeface="Century" panose="02040604050505020304" pitchFamily="18" charset="0"/>
              </a:rPr>
              <a:t>vosotros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sepa</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cómo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poseer</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su</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propio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vaso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en</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santificación</a:t>
            </a:r>
            <a:r>
              <a:rPr lang="en-US" sz="2800" b="1" dirty="0">
                <a:effectLst>
                  <a:outerShdw blurRad="50800" dist="38100" dir="2700000" algn="tl" rotWithShape="0">
                    <a:prstClr val="black">
                      <a:alpha val="40000"/>
                    </a:prstClr>
                  </a:outerShdw>
                </a:effectLst>
                <a:latin typeface="Century" panose="02040604050505020304" pitchFamily="18" charset="0"/>
              </a:rPr>
              <a:t> y honor, no </a:t>
            </a:r>
            <a:r>
              <a:rPr lang="en-US" sz="2800" b="1" dirty="0" err="1">
                <a:effectLst>
                  <a:outerShdw blurRad="50800" dist="38100" dir="2700000" algn="tl" rotWithShape="0">
                    <a:prstClr val="black">
                      <a:alpha val="40000"/>
                    </a:prstClr>
                  </a:outerShdw>
                </a:effectLst>
                <a:latin typeface="Century" panose="02040604050505020304" pitchFamily="18" charset="0"/>
              </a:rPr>
              <a:t>en</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pasión</a:t>
            </a:r>
            <a:r>
              <a:rPr lang="en-US" sz="2800" b="1" dirty="0">
                <a:effectLst>
                  <a:outerShdw blurRad="50800" dist="38100" dir="2700000" algn="tl" rotWithShape="0">
                    <a:prstClr val="black">
                      <a:alpha val="40000"/>
                    </a:prstClr>
                  </a:outerShdw>
                </a:effectLst>
                <a:latin typeface="Century" panose="02040604050505020304" pitchFamily="18" charset="0"/>
              </a:rPr>
              <a:t> de </a:t>
            </a:r>
            <a:r>
              <a:rPr lang="en-US" sz="2800" b="1" dirty="0" err="1">
                <a:effectLst>
                  <a:outerShdw blurRad="50800" dist="38100" dir="2700000" algn="tl" rotWithShape="0">
                    <a:prstClr val="black">
                      <a:alpha val="40000"/>
                    </a:prstClr>
                  </a:outerShdw>
                </a:effectLst>
                <a:latin typeface="Century" panose="02040604050505020304" pitchFamily="18" charset="0"/>
              </a:rPr>
              <a:t>concupiscencia</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como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los</a:t>
            </a:r>
            <a:r>
              <a:rPr lang="en-US" sz="2800" b="1" dirty="0">
                <a:effectLst>
                  <a:outerShdw blurRad="50800" dist="38100" dir="2700000" algn="tl" rotWithShape="0">
                    <a:prstClr val="black">
                      <a:alpha val="40000"/>
                    </a:prstClr>
                  </a:outerShdw>
                </a:effectLst>
                <a:latin typeface="Century" panose="02040604050505020304" pitchFamily="18" charset="0"/>
              </a:rPr>
              <a:t> gentiles que no </a:t>
            </a:r>
            <a:r>
              <a:rPr lang="en-US" sz="2800" b="1" dirty="0" err="1">
                <a:effectLst>
                  <a:outerShdw blurRad="50800" dist="38100" dir="2700000" algn="tl" rotWithShape="0">
                    <a:prstClr val="black">
                      <a:alpha val="40000"/>
                    </a:prstClr>
                  </a:outerShdw>
                </a:effectLst>
                <a:latin typeface="Century" panose="02040604050505020304" pitchFamily="18" charset="0"/>
              </a:rPr>
              <a:t>conocen</a:t>
            </a:r>
            <a:r>
              <a:rPr lang="en-US" sz="2800" b="1" dirty="0">
                <a:effectLst>
                  <a:outerShdw blurRad="50800" dist="38100" dir="2700000" algn="tl" rotWithShape="0">
                    <a:prstClr val="black">
                      <a:alpha val="40000"/>
                    </a:prstClr>
                  </a:outerShdw>
                </a:effectLst>
                <a:latin typeface="Century" panose="02040604050505020304" pitchFamily="18" charset="0"/>
              </a:rPr>
              <a:t> a Dios; y que </a:t>
            </a:r>
            <a:r>
              <a:rPr lang="en-US" sz="2800" b="1" dirty="0" err="1">
                <a:effectLst>
                  <a:outerShdw blurRad="50800" dist="38100" dir="2700000" algn="tl" rotWithShape="0">
                    <a:prstClr val="black">
                      <a:alpha val="40000"/>
                    </a:prstClr>
                  </a:outerShdw>
                </a:effectLst>
                <a:latin typeface="Century" panose="02040604050505020304" pitchFamily="18" charset="0"/>
              </a:rPr>
              <a:t>nadie</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peque</a:t>
            </a:r>
            <a:r>
              <a:rPr lang="en-US" sz="2800" b="1" dirty="0">
                <a:effectLst>
                  <a:outerShdw blurRad="50800" dist="38100" dir="2700000" algn="tl" rotWithShape="0">
                    <a:prstClr val="black">
                      <a:alpha val="40000"/>
                    </a:prstClr>
                  </a:outerShdw>
                </a:effectLst>
                <a:latin typeface="Century" panose="02040604050505020304" pitchFamily="18" charset="0"/>
              </a:rPr>
              <a:t> y </a:t>
            </a:r>
            <a:r>
              <a:rPr lang="en-US" sz="2800" b="1" dirty="0" err="1">
                <a:effectLst>
                  <a:outerShdw blurRad="50800" dist="38100" dir="2700000" algn="tl" rotWithShape="0">
                    <a:prstClr val="black">
                      <a:alpha val="40000"/>
                    </a:prstClr>
                  </a:outerShdw>
                </a:effectLst>
                <a:latin typeface="Century" panose="02040604050505020304" pitchFamily="18" charset="0"/>
              </a:rPr>
              <a:t>defraude</a:t>
            </a:r>
            <a:r>
              <a:rPr lang="en-US" sz="2800" b="1" dirty="0">
                <a:effectLst>
                  <a:outerShdw blurRad="50800" dist="38100" dir="2700000" algn="tl" rotWithShape="0">
                    <a:prstClr val="black">
                      <a:alpha val="40000"/>
                    </a:prstClr>
                  </a:outerShdw>
                </a:effectLst>
                <a:latin typeface="Century" panose="02040604050505020304" pitchFamily="18" charset="0"/>
              </a:rPr>
              <a:t> a </a:t>
            </a:r>
            <a:r>
              <a:rPr lang="en-US" sz="2800" b="1" dirty="0" err="1">
                <a:effectLst>
                  <a:outerShdw blurRad="50800" dist="38100" dir="2700000" algn="tl" rotWithShape="0">
                    <a:prstClr val="black">
                      <a:alpha val="40000"/>
                    </a:prstClr>
                  </a:outerShdw>
                </a:effectLst>
                <a:latin typeface="Century" panose="02040604050505020304" pitchFamily="18" charset="0"/>
              </a:rPr>
              <a:t>su</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hermano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en</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este</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asunto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porque</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el</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Señor</a:t>
            </a:r>
            <a:r>
              <a:rPr lang="en-US" sz="2800" b="1" dirty="0">
                <a:effectLst>
                  <a:outerShdw blurRad="50800" dist="38100" dir="2700000" algn="tl" rotWithShape="0">
                    <a:prstClr val="black">
                      <a:alpha val="40000"/>
                    </a:prstClr>
                  </a:outerShdw>
                </a:effectLst>
                <a:latin typeface="Century" panose="02040604050505020304" pitchFamily="18" charset="0"/>
              </a:rPr>
              <a:t> es </a:t>
            </a:r>
            <a:r>
              <a:rPr lang="en-US" sz="2800" b="1" dirty="0" err="1">
                <a:effectLst>
                  <a:outerShdw blurRad="50800" dist="38100" dir="2700000" algn="tl" rotWithShape="0">
                    <a:prstClr val="black">
                      <a:alpha val="40000"/>
                    </a:prstClr>
                  </a:outerShdw>
                </a:effectLst>
                <a:latin typeface="Century" panose="02040604050505020304" pitchFamily="18" charset="0"/>
              </a:rPr>
              <a:t>el</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vengador</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en</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todas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estas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cosas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como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también</a:t>
            </a:r>
            <a:r>
              <a:rPr lang="en-US" sz="2800" b="1" dirty="0">
                <a:effectLst>
                  <a:outerShdw blurRad="50800" dist="38100" dir="2700000" algn="tl" rotWithShape="0">
                    <a:prstClr val="black">
                      <a:alpha val="40000"/>
                    </a:prstClr>
                  </a:outerShdw>
                </a:effectLst>
                <a:latin typeface="Century" panose="02040604050505020304" pitchFamily="18" charset="0"/>
              </a:rPr>
              <a:t> antes </a:t>
            </a:r>
            <a:r>
              <a:rPr lang="en-US" sz="2800" b="1" dirty="0" err="1">
                <a:effectLst>
                  <a:outerShdw blurRad="50800" dist="38100" dir="2700000" algn="tl" rotWithShape="0">
                    <a:prstClr val="black">
                      <a:alpha val="40000"/>
                    </a:prstClr>
                  </a:outerShdw>
                </a:effectLst>
                <a:latin typeface="Century" panose="02040604050505020304" pitchFamily="18" charset="0"/>
              </a:rPr>
              <a:t>os</a:t>
            </a:r>
            <a:r>
              <a:rPr lang="en-US" sz="2800" b="1" dirty="0">
                <a:effectLst>
                  <a:outerShdw blurRad="50800" dist="38100" dir="2700000" algn="tl" rotWithShape="0">
                    <a:prstClr val="black">
                      <a:alpha val="40000"/>
                    </a:prstClr>
                  </a:outerShdw>
                </a:effectLst>
                <a:latin typeface="Century" panose="02040604050505020304" pitchFamily="18" charset="0"/>
              </a:rPr>
              <a:t> lo </a:t>
            </a:r>
            <a:r>
              <a:rPr lang="en-US" sz="2800" b="1" dirty="0" err="1">
                <a:effectLst>
                  <a:outerShdw blurRad="50800" dist="38100" dir="2700000" algn="tl" rotWithShape="0">
                    <a:prstClr val="black">
                      <a:alpha val="40000"/>
                    </a:prstClr>
                  </a:outerShdw>
                </a:effectLst>
                <a:latin typeface="Century" panose="02040604050505020304" pitchFamily="18" charset="0"/>
              </a:rPr>
              <a:t>dijimos</a:t>
            </a:r>
            <a:r>
              <a:rPr lang="en-US" sz="2800" b="1" dirty="0">
                <a:effectLst>
                  <a:outerShdw blurRad="50800" dist="38100" dir="2700000" algn="tl" rotWithShape="0">
                    <a:prstClr val="black">
                      <a:alpha val="40000"/>
                    </a:prstClr>
                  </a:outerShdw>
                </a:effectLst>
                <a:latin typeface="Century" panose="02040604050505020304" pitchFamily="18" charset="0"/>
              </a:rPr>
              <a:t> y </a:t>
            </a:r>
            <a:r>
              <a:rPr lang="en-US" sz="2800" b="1" dirty="0" err="1">
                <a:effectLst>
                  <a:outerShdw blurRad="50800" dist="38100" dir="2700000" algn="tl" rotWithShape="0">
                    <a:prstClr val="black">
                      <a:alpha val="40000"/>
                    </a:prstClr>
                  </a:outerShdw>
                </a:effectLst>
                <a:latin typeface="Century" panose="02040604050505020304" pitchFamily="18" charset="0"/>
              </a:rPr>
              <a:t>advertimos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solemnemente</a:t>
            </a:r>
            <a:r>
              <a:rPr lang="en-US" sz="2800" b="1" dirty="0">
                <a:effectLst>
                  <a:outerShdw blurRad="50800" dist="38100" dir="2700000" algn="tl" rotWithShape="0">
                    <a:prstClr val="black">
                      <a:alpha val="40000"/>
                    </a:prstClr>
                  </a:outerShdw>
                </a:effectLst>
                <a:latin typeface="Century" panose="02040604050505020304" pitchFamily="18" charset="0"/>
              </a:rPr>
              <a:t>.” (1 </a:t>
            </a:r>
            <a:r>
              <a:rPr lang="en-US" sz="2800" b="1" dirty="0" err="1">
                <a:effectLst>
                  <a:outerShdw blurRad="50800" dist="38100" dir="2700000" algn="tl" rotWithShape="0">
                    <a:prstClr val="black">
                      <a:alpha val="40000"/>
                    </a:prstClr>
                  </a:outerShdw>
                </a:effectLst>
                <a:latin typeface="Century" panose="02040604050505020304" pitchFamily="18" charset="0"/>
              </a:rPr>
              <a:t>Tesalonicenses</a:t>
            </a:r>
            <a:r>
              <a:rPr lang="en-US" sz="2800" b="1" dirty="0">
                <a:effectLst>
                  <a:outerShdw blurRad="50800" dist="38100" dir="2700000" algn="tl" rotWithShape="0">
                    <a:prstClr val="black">
                      <a:alpha val="40000"/>
                    </a:prstClr>
                  </a:outerShdw>
                </a:effectLst>
                <a:latin typeface="Century" panose="02040604050505020304" pitchFamily="18" charset="0"/>
              </a:rPr>
              <a:t> 4:3–6, LBLA) </a:t>
            </a:r>
          </a:p>
        </p:txBody>
      </p:sp>
    </p:spTree>
    <p:extLst>
      <p:ext uri="{BB962C8B-B14F-4D97-AF65-F5344CB8AC3E}">
        <p14:creationId xmlns:p14="http://schemas.microsoft.com/office/powerpoint/2010/main" val="1629196767"/>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4BEACA-F60A-E142-5518-5AEAC73D0FC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6F5F954-222D-807A-A828-4E232F5F5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ilhouette of a person standing on a hill&#10;&#10;Description automatically generated">
            <a:extLst>
              <a:ext uri="{FF2B5EF4-FFF2-40B4-BE49-F238E27FC236}">
                <a16:creationId xmlns:a16="http://schemas.microsoft.com/office/drawing/2014/main" id="{863E0913-9143-CFC1-9B84-64071AC7C8DC}"/>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6DE6941F-1A79-14B1-F9BF-40E108C42007}"/>
              </a:ext>
            </a:extLst>
          </p:cNvPr>
          <p:cNvSpPr txBox="1"/>
          <p:nvPr/>
        </p:nvSpPr>
        <p:spPr>
          <a:xfrm>
            <a:off x="0" y="87682"/>
            <a:ext cx="12190476" cy="3108543"/>
          </a:xfrm>
          <a:prstGeom prst="rect">
            <a:avLst/>
          </a:prstGeom>
          <a:noFill/>
        </p:spPr>
        <p:txBody>
          <a:bodyPr wrap="square" rtlCol="0">
            <a:spAutoFit/>
          </a:bodyPr>
          <a:lstStyle/>
          <a:p>
            <a:pPr algn="ctr"/>
            <a:r>
              <a:rPr lang="en-US" sz="2800" b="1" dirty="0">
                <a:effectLst>
                  <a:outerShdw blurRad="50800" dist="38100" dir="2700000" algn="tl" rotWithShape="0">
                    <a:prstClr val="black">
                      <a:alpha val="40000"/>
                    </a:prstClr>
                  </a:outerShdw>
                </a:effectLst>
                <a:latin typeface="Century" panose="02040604050505020304" pitchFamily="18" charset="0"/>
              </a:rPr>
              <a:t>“For this is the will of God, your sanctification: </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that you abstain from sexual immorality</a:t>
            </a:r>
            <a:r>
              <a:rPr lang="en-US" sz="2800" b="1" dirty="0">
                <a:effectLst>
                  <a:outerShdw blurRad="50800" dist="38100" dir="2700000" algn="tl" rotWithShape="0">
                    <a:prstClr val="black">
                      <a:alpha val="40000"/>
                    </a:prstClr>
                  </a:outerShdw>
                </a:effectLst>
                <a:latin typeface="Century" panose="02040604050505020304" pitchFamily="18" charset="0"/>
              </a:rPr>
              <a:t>; that each one of you know how to control his own body in holiness and honor, not in the passion of lust like the Gentiles who do not know God; that no one transgress and wrong his brother in this matter, because the Lord is an avenger in all these things, as we told you beforehand and solemnly warned you.” </a:t>
            </a:r>
          </a:p>
          <a:p>
            <a:pPr algn="ctr"/>
            <a:r>
              <a:rPr lang="en-US" sz="2800" b="1" dirty="0">
                <a:effectLst>
                  <a:outerShdw blurRad="50800" dist="38100" dir="2700000" algn="tl" rotWithShape="0">
                    <a:prstClr val="black">
                      <a:alpha val="40000"/>
                    </a:prstClr>
                  </a:outerShdw>
                </a:effectLst>
                <a:latin typeface="Century" panose="02040604050505020304" pitchFamily="18" charset="0"/>
              </a:rPr>
              <a:t>(1 Thessalonians 4:3–6, ESV) </a:t>
            </a:r>
          </a:p>
        </p:txBody>
      </p:sp>
      <p:sp>
        <p:nvSpPr>
          <p:cNvPr id="5" name="TextBox 4">
            <a:extLst>
              <a:ext uri="{FF2B5EF4-FFF2-40B4-BE49-F238E27FC236}">
                <a16:creationId xmlns:a16="http://schemas.microsoft.com/office/drawing/2014/main" id="{F66379E6-C5E9-021C-09DB-14069CB2D11B}"/>
              </a:ext>
            </a:extLst>
          </p:cNvPr>
          <p:cNvSpPr txBox="1"/>
          <p:nvPr/>
        </p:nvSpPr>
        <p:spPr>
          <a:xfrm>
            <a:off x="1524" y="3661776"/>
            <a:ext cx="12190476" cy="3108543"/>
          </a:xfrm>
          <a:prstGeom prst="rect">
            <a:avLst/>
          </a:prstGeom>
          <a:noFill/>
        </p:spPr>
        <p:txBody>
          <a:bodyPr wrap="square" rtlCol="0">
            <a:spAutoFit/>
          </a:bodyPr>
          <a:lstStyle/>
          <a:p>
            <a:pPr algn="ctr"/>
            <a:r>
              <a:rPr lang="en-US" sz="2800" b="1" dirty="0">
                <a:effectLst>
                  <a:outerShdw blurRad="50800" dist="38100" dir="2700000" algn="tl" rotWithShape="0">
                    <a:prstClr val="black">
                      <a:alpha val="40000"/>
                    </a:prstClr>
                  </a:outerShdw>
                </a:effectLst>
                <a:latin typeface="Century" panose="02040604050505020304" pitchFamily="18" charset="0"/>
              </a:rPr>
              <a:t>“</a:t>
            </a:r>
            <a:r>
              <a:rPr lang="en-US" sz="2800" b="1" dirty="0" err="1">
                <a:effectLst>
                  <a:outerShdw blurRad="50800" dist="38100" dir="2700000" algn="tl" rotWithShape="0">
                    <a:prstClr val="black">
                      <a:alpha val="40000"/>
                    </a:prstClr>
                  </a:outerShdw>
                </a:effectLst>
                <a:latin typeface="Century" panose="02040604050505020304" pitchFamily="18" charset="0"/>
              </a:rPr>
              <a:t>Porque</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esta</a:t>
            </a:r>
            <a:r>
              <a:rPr lang="en-US" sz="2800" b="1" dirty="0">
                <a:effectLst>
                  <a:outerShdw blurRad="50800" dist="38100" dir="2700000" algn="tl" rotWithShape="0">
                    <a:prstClr val="black">
                      <a:alpha val="40000"/>
                    </a:prstClr>
                  </a:outerShdw>
                </a:effectLst>
                <a:latin typeface="Century" panose="02040604050505020304" pitchFamily="18" charset="0"/>
              </a:rPr>
              <a:t> es la </a:t>
            </a:r>
            <a:r>
              <a:rPr lang="en-US" sz="2800" b="1" dirty="0" err="1">
                <a:effectLst>
                  <a:outerShdw blurRad="50800" dist="38100" dir="2700000" algn="tl" rotWithShape="0">
                    <a:prstClr val="black">
                      <a:alpha val="40000"/>
                    </a:prstClr>
                  </a:outerShdw>
                </a:effectLst>
                <a:latin typeface="Century" panose="02040604050505020304" pitchFamily="18" charset="0"/>
              </a:rPr>
              <a:t>voluntad</a:t>
            </a:r>
            <a:r>
              <a:rPr lang="en-US" sz="2800" b="1" dirty="0">
                <a:effectLst>
                  <a:outerShdw blurRad="50800" dist="38100" dir="2700000" algn="tl" rotWithShape="0">
                    <a:prstClr val="black">
                      <a:alpha val="40000"/>
                    </a:prstClr>
                  </a:outerShdw>
                </a:effectLst>
                <a:latin typeface="Century" panose="02040604050505020304" pitchFamily="18" charset="0"/>
              </a:rPr>
              <a:t> de Dios: </a:t>
            </a:r>
            <a:r>
              <a:rPr lang="en-US" sz="2800" b="1" dirty="0" err="1">
                <a:effectLst>
                  <a:outerShdw blurRad="50800" dist="38100" dir="2700000" algn="tl" rotWithShape="0">
                    <a:prstClr val="black">
                      <a:alpha val="40000"/>
                    </a:prstClr>
                  </a:outerShdw>
                </a:effectLst>
                <a:latin typeface="Century" panose="02040604050505020304" pitchFamily="18" charset="0"/>
              </a:rPr>
              <a:t>vuestra</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santificación</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es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decir</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que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os</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abstengáis</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de </a:t>
            </a:r>
            <a:r>
              <a:rPr lang="en-US" sz="2800" b="1" dirty="0" err="1">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inmoralidad</a:t>
            </a:r>
            <a:r>
              <a:rPr lang="en-US" sz="2800" b="1" dirty="0">
                <a:solidFill>
                  <a:schemeClr val="accent4">
                    <a:lumMod val="40000"/>
                    <a:lumOff val="60000"/>
                  </a:schemeClr>
                </a:solidFill>
                <a:effectLst>
                  <a:outerShdw blurRad="50800" dist="38100" dir="2700000" algn="tl" rotWithShape="0">
                    <a:prstClr val="black">
                      <a:alpha val="40000"/>
                    </a:prstClr>
                  </a:outerShdw>
                </a:effectLst>
                <a:latin typeface="Century" panose="02040604050505020304" pitchFamily="18" charset="0"/>
              </a:rPr>
              <a:t> sexual</a:t>
            </a:r>
            <a:r>
              <a:rPr lang="en-US" sz="2800" b="1" dirty="0">
                <a:effectLst>
                  <a:outerShdw blurRad="50800" dist="38100" dir="2700000" algn="tl" rotWithShape="0">
                    <a:prstClr val="black">
                      <a:alpha val="40000"/>
                    </a:prstClr>
                  </a:outerShdw>
                </a:effectLst>
                <a:latin typeface="Century" panose="02040604050505020304" pitchFamily="18" charset="0"/>
              </a:rPr>
              <a:t>; que </a:t>
            </a:r>
            <a:r>
              <a:rPr lang="en-US" sz="2800" b="1" dirty="0" err="1">
                <a:effectLst>
                  <a:outerShdw blurRad="50800" dist="38100" dir="2700000" algn="tl" rotWithShape="0">
                    <a:prstClr val="black">
                      <a:alpha val="40000"/>
                    </a:prstClr>
                  </a:outerShdw>
                </a:effectLst>
                <a:latin typeface="Century" panose="02040604050505020304" pitchFamily="18" charset="0"/>
              </a:rPr>
              <a:t>cada</a:t>
            </a:r>
            <a:r>
              <a:rPr lang="en-US" sz="2800" b="1" dirty="0">
                <a:effectLst>
                  <a:outerShdw blurRad="50800" dist="38100" dir="2700000" algn="tl" rotWithShape="0">
                    <a:prstClr val="black">
                      <a:alpha val="40000"/>
                    </a:prstClr>
                  </a:outerShdw>
                </a:effectLst>
                <a:latin typeface="Century" panose="02040604050505020304" pitchFamily="18" charset="0"/>
              </a:rPr>
              <a:t> uno de </a:t>
            </a:r>
            <a:r>
              <a:rPr lang="en-US" sz="2800" b="1" dirty="0" err="1">
                <a:effectLst>
                  <a:outerShdw blurRad="50800" dist="38100" dir="2700000" algn="tl" rotWithShape="0">
                    <a:prstClr val="black">
                      <a:alpha val="40000"/>
                    </a:prstClr>
                  </a:outerShdw>
                </a:effectLst>
                <a:latin typeface="Century" panose="02040604050505020304" pitchFamily="18" charset="0"/>
              </a:rPr>
              <a:t>vosotros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sepa</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cómo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poseer</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su</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propio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vaso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en</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santificación</a:t>
            </a:r>
            <a:r>
              <a:rPr lang="en-US" sz="2800" b="1" dirty="0">
                <a:effectLst>
                  <a:outerShdw blurRad="50800" dist="38100" dir="2700000" algn="tl" rotWithShape="0">
                    <a:prstClr val="black">
                      <a:alpha val="40000"/>
                    </a:prstClr>
                  </a:outerShdw>
                </a:effectLst>
                <a:latin typeface="Century" panose="02040604050505020304" pitchFamily="18" charset="0"/>
              </a:rPr>
              <a:t> y honor, no </a:t>
            </a:r>
            <a:r>
              <a:rPr lang="en-US" sz="2800" b="1" dirty="0" err="1">
                <a:effectLst>
                  <a:outerShdw blurRad="50800" dist="38100" dir="2700000" algn="tl" rotWithShape="0">
                    <a:prstClr val="black">
                      <a:alpha val="40000"/>
                    </a:prstClr>
                  </a:outerShdw>
                </a:effectLst>
                <a:latin typeface="Century" panose="02040604050505020304" pitchFamily="18" charset="0"/>
              </a:rPr>
              <a:t>en</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pasión</a:t>
            </a:r>
            <a:r>
              <a:rPr lang="en-US" sz="2800" b="1" dirty="0">
                <a:effectLst>
                  <a:outerShdw blurRad="50800" dist="38100" dir="2700000" algn="tl" rotWithShape="0">
                    <a:prstClr val="black">
                      <a:alpha val="40000"/>
                    </a:prstClr>
                  </a:outerShdw>
                </a:effectLst>
                <a:latin typeface="Century" panose="02040604050505020304" pitchFamily="18" charset="0"/>
              </a:rPr>
              <a:t> de </a:t>
            </a:r>
            <a:r>
              <a:rPr lang="en-US" sz="2800" b="1" dirty="0" err="1">
                <a:effectLst>
                  <a:outerShdw blurRad="50800" dist="38100" dir="2700000" algn="tl" rotWithShape="0">
                    <a:prstClr val="black">
                      <a:alpha val="40000"/>
                    </a:prstClr>
                  </a:outerShdw>
                </a:effectLst>
                <a:latin typeface="Century" panose="02040604050505020304" pitchFamily="18" charset="0"/>
              </a:rPr>
              <a:t>concupiscencia</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como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los</a:t>
            </a:r>
            <a:r>
              <a:rPr lang="en-US" sz="2800" b="1" dirty="0">
                <a:effectLst>
                  <a:outerShdw blurRad="50800" dist="38100" dir="2700000" algn="tl" rotWithShape="0">
                    <a:prstClr val="black">
                      <a:alpha val="40000"/>
                    </a:prstClr>
                  </a:outerShdw>
                </a:effectLst>
                <a:latin typeface="Century" panose="02040604050505020304" pitchFamily="18" charset="0"/>
              </a:rPr>
              <a:t> gentiles que no </a:t>
            </a:r>
            <a:r>
              <a:rPr lang="en-US" sz="2800" b="1" dirty="0" err="1">
                <a:effectLst>
                  <a:outerShdw blurRad="50800" dist="38100" dir="2700000" algn="tl" rotWithShape="0">
                    <a:prstClr val="black">
                      <a:alpha val="40000"/>
                    </a:prstClr>
                  </a:outerShdw>
                </a:effectLst>
                <a:latin typeface="Century" panose="02040604050505020304" pitchFamily="18" charset="0"/>
              </a:rPr>
              <a:t>conocen</a:t>
            </a:r>
            <a:r>
              <a:rPr lang="en-US" sz="2800" b="1" dirty="0">
                <a:effectLst>
                  <a:outerShdw blurRad="50800" dist="38100" dir="2700000" algn="tl" rotWithShape="0">
                    <a:prstClr val="black">
                      <a:alpha val="40000"/>
                    </a:prstClr>
                  </a:outerShdw>
                </a:effectLst>
                <a:latin typeface="Century" panose="02040604050505020304" pitchFamily="18" charset="0"/>
              </a:rPr>
              <a:t> a Dios; y que </a:t>
            </a:r>
            <a:r>
              <a:rPr lang="en-US" sz="2800" b="1" dirty="0" err="1">
                <a:effectLst>
                  <a:outerShdw blurRad="50800" dist="38100" dir="2700000" algn="tl" rotWithShape="0">
                    <a:prstClr val="black">
                      <a:alpha val="40000"/>
                    </a:prstClr>
                  </a:outerShdw>
                </a:effectLst>
                <a:latin typeface="Century" panose="02040604050505020304" pitchFamily="18" charset="0"/>
              </a:rPr>
              <a:t>nadie</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peque</a:t>
            </a:r>
            <a:r>
              <a:rPr lang="en-US" sz="2800" b="1" dirty="0">
                <a:effectLst>
                  <a:outerShdw blurRad="50800" dist="38100" dir="2700000" algn="tl" rotWithShape="0">
                    <a:prstClr val="black">
                      <a:alpha val="40000"/>
                    </a:prstClr>
                  </a:outerShdw>
                </a:effectLst>
                <a:latin typeface="Century" panose="02040604050505020304" pitchFamily="18" charset="0"/>
              </a:rPr>
              <a:t> y </a:t>
            </a:r>
            <a:r>
              <a:rPr lang="en-US" sz="2800" b="1" dirty="0" err="1">
                <a:effectLst>
                  <a:outerShdw blurRad="50800" dist="38100" dir="2700000" algn="tl" rotWithShape="0">
                    <a:prstClr val="black">
                      <a:alpha val="40000"/>
                    </a:prstClr>
                  </a:outerShdw>
                </a:effectLst>
                <a:latin typeface="Century" panose="02040604050505020304" pitchFamily="18" charset="0"/>
              </a:rPr>
              <a:t>defraude</a:t>
            </a:r>
            <a:r>
              <a:rPr lang="en-US" sz="2800" b="1" dirty="0">
                <a:effectLst>
                  <a:outerShdw blurRad="50800" dist="38100" dir="2700000" algn="tl" rotWithShape="0">
                    <a:prstClr val="black">
                      <a:alpha val="40000"/>
                    </a:prstClr>
                  </a:outerShdw>
                </a:effectLst>
                <a:latin typeface="Century" panose="02040604050505020304" pitchFamily="18" charset="0"/>
              </a:rPr>
              <a:t> a </a:t>
            </a:r>
            <a:r>
              <a:rPr lang="en-US" sz="2800" b="1" dirty="0" err="1">
                <a:effectLst>
                  <a:outerShdw blurRad="50800" dist="38100" dir="2700000" algn="tl" rotWithShape="0">
                    <a:prstClr val="black">
                      <a:alpha val="40000"/>
                    </a:prstClr>
                  </a:outerShdw>
                </a:effectLst>
                <a:latin typeface="Century" panose="02040604050505020304" pitchFamily="18" charset="0"/>
              </a:rPr>
              <a:t>su</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hermano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en</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este</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asunto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porque</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el</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Señor</a:t>
            </a:r>
            <a:r>
              <a:rPr lang="en-US" sz="2800" b="1" dirty="0">
                <a:effectLst>
                  <a:outerShdw blurRad="50800" dist="38100" dir="2700000" algn="tl" rotWithShape="0">
                    <a:prstClr val="black">
                      <a:alpha val="40000"/>
                    </a:prstClr>
                  </a:outerShdw>
                </a:effectLst>
                <a:latin typeface="Century" panose="02040604050505020304" pitchFamily="18" charset="0"/>
              </a:rPr>
              <a:t> es </a:t>
            </a:r>
            <a:r>
              <a:rPr lang="en-US" sz="2800" b="1" dirty="0" err="1">
                <a:effectLst>
                  <a:outerShdw blurRad="50800" dist="38100" dir="2700000" algn="tl" rotWithShape="0">
                    <a:prstClr val="black">
                      <a:alpha val="40000"/>
                    </a:prstClr>
                  </a:outerShdw>
                </a:effectLst>
                <a:latin typeface="Century" panose="02040604050505020304" pitchFamily="18" charset="0"/>
              </a:rPr>
              <a:t>el</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vengador</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en</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todas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estas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cosas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como</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también</a:t>
            </a:r>
            <a:r>
              <a:rPr lang="en-US" sz="2800" b="1" dirty="0">
                <a:effectLst>
                  <a:outerShdw blurRad="50800" dist="38100" dir="2700000" algn="tl" rotWithShape="0">
                    <a:prstClr val="black">
                      <a:alpha val="40000"/>
                    </a:prstClr>
                  </a:outerShdw>
                </a:effectLst>
                <a:latin typeface="Century" panose="02040604050505020304" pitchFamily="18" charset="0"/>
              </a:rPr>
              <a:t> antes </a:t>
            </a:r>
            <a:r>
              <a:rPr lang="en-US" sz="2800" b="1" dirty="0" err="1">
                <a:effectLst>
                  <a:outerShdw blurRad="50800" dist="38100" dir="2700000" algn="tl" rotWithShape="0">
                    <a:prstClr val="black">
                      <a:alpha val="40000"/>
                    </a:prstClr>
                  </a:outerShdw>
                </a:effectLst>
                <a:latin typeface="Century" panose="02040604050505020304" pitchFamily="18" charset="0"/>
              </a:rPr>
              <a:t>os</a:t>
            </a:r>
            <a:r>
              <a:rPr lang="en-US" sz="2800" b="1" dirty="0">
                <a:effectLst>
                  <a:outerShdw blurRad="50800" dist="38100" dir="2700000" algn="tl" rotWithShape="0">
                    <a:prstClr val="black">
                      <a:alpha val="40000"/>
                    </a:prstClr>
                  </a:outerShdw>
                </a:effectLst>
                <a:latin typeface="Century" panose="02040604050505020304" pitchFamily="18" charset="0"/>
              </a:rPr>
              <a:t> lo </a:t>
            </a:r>
            <a:r>
              <a:rPr lang="en-US" sz="2800" b="1" dirty="0" err="1">
                <a:effectLst>
                  <a:outerShdw blurRad="50800" dist="38100" dir="2700000" algn="tl" rotWithShape="0">
                    <a:prstClr val="black">
                      <a:alpha val="40000"/>
                    </a:prstClr>
                  </a:outerShdw>
                </a:effectLst>
                <a:latin typeface="Century" panose="02040604050505020304" pitchFamily="18" charset="0"/>
              </a:rPr>
              <a:t>dijimos</a:t>
            </a:r>
            <a:r>
              <a:rPr lang="en-US" sz="2800" b="1" dirty="0">
                <a:effectLst>
                  <a:outerShdw blurRad="50800" dist="38100" dir="2700000" algn="tl" rotWithShape="0">
                    <a:prstClr val="black">
                      <a:alpha val="40000"/>
                    </a:prstClr>
                  </a:outerShdw>
                </a:effectLst>
                <a:latin typeface="Century" panose="02040604050505020304" pitchFamily="18" charset="0"/>
              </a:rPr>
              <a:t> y </a:t>
            </a:r>
            <a:r>
              <a:rPr lang="en-US" sz="2800" b="1" dirty="0" err="1">
                <a:effectLst>
                  <a:outerShdw blurRad="50800" dist="38100" dir="2700000" algn="tl" rotWithShape="0">
                    <a:prstClr val="black">
                      <a:alpha val="40000"/>
                    </a:prstClr>
                  </a:outerShdw>
                </a:effectLst>
                <a:latin typeface="Century" panose="02040604050505020304" pitchFamily="18" charset="0"/>
              </a:rPr>
              <a:t>advertimos</a:t>
            </a:r>
            <a:r>
              <a:rPr lang="en-US" sz="2800" b="1" dirty="0">
                <a:effectLst>
                  <a:outerShdw blurRad="50800" dist="38100" dir="2700000" algn="tl" rotWithShape="0">
                    <a:prstClr val="black">
                      <a:alpha val="40000"/>
                    </a:prstClr>
                  </a:outerShdw>
                </a:effectLst>
                <a:latin typeface="Century" panose="02040604050505020304" pitchFamily="18" charset="0"/>
              </a:rPr>
              <a:t> </a:t>
            </a:r>
            <a:r>
              <a:rPr lang="en-US" sz="2800" b="1" dirty="0" err="1">
                <a:effectLst>
                  <a:outerShdw blurRad="50800" dist="38100" dir="2700000" algn="tl" rotWithShape="0">
                    <a:prstClr val="black">
                      <a:alpha val="40000"/>
                    </a:prstClr>
                  </a:outerShdw>
                </a:effectLst>
                <a:latin typeface="Century" panose="02040604050505020304" pitchFamily="18" charset="0"/>
              </a:rPr>
              <a:t>solemnemente</a:t>
            </a:r>
            <a:r>
              <a:rPr lang="en-US" sz="2800" b="1" dirty="0">
                <a:effectLst>
                  <a:outerShdw blurRad="50800" dist="38100" dir="2700000" algn="tl" rotWithShape="0">
                    <a:prstClr val="black">
                      <a:alpha val="40000"/>
                    </a:prstClr>
                  </a:outerShdw>
                </a:effectLst>
                <a:latin typeface="Century" panose="02040604050505020304" pitchFamily="18" charset="0"/>
              </a:rPr>
              <a:t>.” (1 </a:t>
            </a:r>
            <a:r>
              <a:rPr lang="en-US" sz="2800" b="1" dirty="0" err="1">
                <a:effectLst>
                  <a:outerShdw blurRad="50800" dist="38100" dir="2700000" algn="tl" rotWithShape="0">
                    <a:prstClr val="black">
                      <a:alpha val="40000"/>
                    </a:prstClr>
                  </a:outerShdw>
                </a:effectLst>
                <a:latin typeface="Century" panose="02040604050505020304" pitchFamily="18" charset="0"/>
              </a:rPr>
              <a:t>Tesalonicenses</a:t>
            </a:r>
            <a:r>
              <a:rPr lang="en-US" sz="2800" b="1" dirty="0">
                <a:effectLst>
                  <a:outerShdw blurRad="50800" dist="38100" dir="2700000" algn="tl" rotWithShape="0">
                    <a:prstClr val="black">
                      <a:alpha val="40000"/>
                    </a:prstClr>
                  </a:outerShdw>
                </a:effectLst>
                <a:latin typeface="Century" panose="02040604050505020304" pitchFamily="18" charset="0"/>
              </a:rPr>
              <a:t> 4:3–6, LBLA) </a:t>
            </a:r>
          </a:p>
        </p:txBody>
      </p:sp>
    </p:spTree>
    <p:extLst>
      <p:ext uri="{BB962C8B-B14F-4D97-AF65-F5344CB8AC3E}">
        <p14:creationId xmlns:p14="http://schemas.microsoft.com/office/powerpoint/2010/main" val="768019925"/>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C0A3E416-13B0-4CFE-8B85-8989D8AEFB51}"/>
    </a:ext>
  </a:extLst>
</a:theme>
</file>

<file path=docProps/app.xml><?xml version="1.0" encoding="utf-8"?>
<Properties xmlns="http://schemas.openxmlformats.org/officeDocument/2006/extended-properties" xmlns:vt="http://schemas.openxmlformats.org/officeDocument/2006/docPropsVTypes">
  <Template>Office Theme</Template>
  <TotalTime>205</TotalTime>
  <Words>1788</Words>
  <Application>Microsoft Macintosh PowerPoint</Application>
  <PresentationFormat>Widescreen</PresentationFormat>
  <Paragraphs>43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Aptos Display</vt:lpstr>
      <vt:lpstr>Arial</vt:lpstr>
      <vt:lpstr>Century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3</cp:revision>
  <dcterms:created xsi:type="dcterms:W3CDTF">2024-02-08T20:04:22Z</dcterms:created>
  <dcterms:modified xsi:type="dcterms:W3CDTF">2024-02-10T17:35:25Z</dcterms:modified>
</cp:coreProperties>
</file>