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72" r:id="rId4"/>
    <p:sldId id="273" r:id="rId5"/>
    <p:sldId id="271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815-BC19-A342-852B-163DD32C54C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8E4CD-158A-9267-4961-B58B9381C735}"/>
              </a:ext>
            </a:extLst>
          </p:cNvPr>
          <p:cNvSpPr txBox="1"/>
          <p:nvPr/>
        </p:nvSpPr>
        <p:spPr>
          <a:xfrm>
            <a:off x="2253506" y="558105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 16</a:t>
            </a:r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0" y="2644170"/>
            <a:ext cx="12188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Genesis 11:30 (ESV) </a:t>
            </a:r>
          </a:p>
          <a:p>
            <a:pPr algn="ctr"/>
            <a:r>
              <a:rPr lang="en-US" sz="4000" baseline="30000" dirty="0">
                <a:latin typeface="Century Gothic" panose="020B0502020202020204" pitchFamily="34" charset="0"/>
              </a:rPr>
              <a:t>30</a:t>
            </a:r>
            <a:r>
              <a:rPr lang="en-US" sz="4000" dirty="0">
                <a:latin typeface="Century Gothic" panose="020B0502020202020204" pitchFamily="34" charset="0"/>
              </a:rPr>
              <a:t>Now Sarai was barren; she had no child. </a:t>
            </a:r>
          </a:p>
        </p:txBody>
      </p:sp>
    </p:spTree>
    <p:extLst>
      <p:ext uri="{BB962C8B-B14F-4D97-AF65-F5344CB8AC3E}">
        <p14:creationId xmlns:p14="http://schemas.microsoft.com/office/powerpoint/2010/main" val="35181373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0" y="1967764"/>
            <a:ext cx="12188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Genesis 16:2 (ESV) </a:t>
            </a:r>
          </a:p>
          <a:p>
            <a:pPr algn="ctr"/>
            <a:r>
              <a:rPr lang="en-US" sz="4000" baseline="30000" dirty="0">
                <a:latin typeface="Century Gothic" panose="020B0502020202020204" pitchFamily="34" charset="0"/>
              </a:rPr>
              <a:t>2</a:t>
            </a:r>
            <a:r>
              <a:rPr lang="en-US" sz="4000" dirty="0">
                <a:latin typeface="Century Gothic" panose="020B0502020202020204" pitchFamily="34" charset="0"/>
              </a:rPr>
              <a:t>And Sarai said to Abram, “Behold now, the Lord has prevented me from bearing children. Go in to my servant; it may be that I shall obtain children by her.” And Abram listened to the voice of Sarai. </a:t>
            </a:r>
          </a:p>
        </p:txBody>
      </p:sp>
    </p:spTree>
    <p:extLst>
      <p:ext uri="{BB962C8B-B14F-4D97-AF65-F5344CB8AC3E}">
        <p14:creationId xmlns:p14="http://schemas.microsoft.com/office/powerpoint/2010/main" val="359631859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3028" y="1517732"/>
            <a:ext cx="12188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Genesis 16:4–6 (ESV) </a:t>
            </a: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</a:rPr>
              <a:t>4</a:t>
            </a:r>
            <a:r>
              <a:rPr lang="en-US" sz="3200" dirty="0">
                <a:latin typeface="Century Gothic" panose="020B0502020202020204" pitchFamily="34" charset="0"/>
              </a:rPr>
              <a:t> And he went in to Hagar, and she conceived. And when she saw that she had conceived, she looked with contempt on her mistress. </a:t>
            </a:r>
            <a:r>
              <a:rPr lang="en-US" sz="3200" baseline="30000" dirty="0">
                <a:latin typeface="Century Gothic" panose="020B0502020202020204" pitchFamily="34" charset="0"/>
              </a:rPr>
              <a:t>5</a:t>
            </a:r>
            <a:r>
              <a:rPr lang="en-US" sz="3200" dirty="0">
                <a:latin typeface="Century Gothic" panose="020B0502020202020204" pitchFamily="34" charset="0"/>
              </a:rPr>
              <a:t> And Sarai said to Abram, “May the wrong done to me be on you! I gave my servant to your embrace, and when she saw that she had conceived, she looked on me with contempt. May the Lord judge between you and me!” </a:t>
            </a:r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But Abram said to Sarai, “Behold, your servant is in your power; do to her as you please.” Then Sarai dealt harshly with her, and she fled from her. </a:t>
            </a:r>
          </a:p>
        </p:txBody>
      </p:sp>
    </p:spTree>
    <p:extLst>
      <p:ext uri="{BB962C8B-B14F-4D97-AF65-F5344CB8AC3E}">
        <p14:creationId xmlns:p14="http://schemas.microsoft.com/office/powerpoint/2010/main" val="426881737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312E6-24A9-29AD-DAF8-35EF3BF0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39" y="1219258"/>
            <a:ext cx="9979922" cy="56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964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3028" y="1517732"/>
            <a:ext cx="12188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Genesis 16:11–13 (ESV) </a:t>
            </a:r>
          </a:p>
          <a:p>
            <a:pPr algn="ctr"/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11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And the angel of the </a:t>
            </a:r>
            <a:r>
              <a:rPr lang="en-US" sz="3200" cap="small" dirty="0">
                <a:effectLst/>
                <a:latin typeface="Century Gothic" panose="020B0502020202020204" pitchFamily="34" charset="0"/>
              </a:rPr>
              <a:t>Lord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 said to her, “Behold, you are pregnant and shall bear a son. You shall call his name Ishmael, because the </a:t>
            </a:r>
            <a:r>
              <a:rPr lang="en-US" sz="3200" cap="small" dirty="0">
                <a:effectLst/>
                <a:latin typeface="Century Gothic" panose="020B0502020202020204" pitchFamily="34" charset="0"/>
              </a:rPr>
              <a:t>Lord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 has listened to your affliction.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12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He shall be a wild donkey of a man, his hand against everyone and everyone’s hand against him, and he shall dwell over against all his kinsmen.”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13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So she called the name of the </a:t>
            </a:r>
            <a:r>
              <a:rPr lang="en-US" sz="3200" cap="small" dirty="0">
                <a:effectLst/>
                <a:latin typeface="Century Gothic" panose="020B0502020202020204" pitchFamily="34" charset="0"/>
              </a:rPr>
              <a:t>Lord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 who spoke to her, “You are a God of seeing,” for she said, “Truly here I have seen him who looks after me.”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94986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Hagar &amp; Ishmael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3028" y="2156560"/>
            <a:ext cx="12188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Galatians 4:21–23 (ESV) </a:t>
            </a:r>
          </a:p>
          <a:p>
            <a:pPr algn="ctr"/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21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Tell me, you who desire to be under the law, do you not listen to the law?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22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For it is written that Abraham had two sons, one by a slave woman and one by a free woman.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23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But the son of the slave was born according to the flesh, while the son of the free woman was born through promise.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52444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53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172</TotalTime>
  <Words>395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15</cp:revision>
  <dcterms:created xsi:type="dcterms:W3CDTF">2024-03-01T15:11:52Z</dcterms:created>
  <dcterms:modified xsi:type="dcterms:W3CDTF">2024-04-13T22:42:49Z</dcterms:modified>
</cp:coreProperties>
</file>