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590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Avenir Light"/>
      </a:defRPr>
    </a:lvl1pPr>
    <a:lvl2pPr marL="0" marR="0" indent="0" algn="l" defTabSz="825500" rtl="0" fontAlgn="auto" latinLnBrk="0" hangingPunct="0">
      <a:lnSpc>
        <a:spcPct val="100000"/>
      </a:lnSpc>
      <a:spcBef>
        <a:spcPts val="590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Avenir Light"/>
      </a:defRPr>
    </a:lvl2pPr>
    <a:lvl3pPr marL="0" marR="0" indent="0" algn="l" defTabSz="825500" rtl="0" fontAlgn="auto" latinLnBrk="0" hangingPunct="0">
      <a:lnSpc>
        <a:spcPct val="100000"/>
      </a:lnSpc>
      <a:spcBef>
        <a:spcPts val="590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Avenir Light"/>
      </a:defRPr>
    </a:lvl3pPr>
    <a:lvl4pPr marL="0" marR="0" indent="0" algn="l" defTabSz="825500" rtl="0" fontAlgn="auto" latinLnBrk="0" hangingPunct="0">
      <a:lnSpc>
        <a:spcPct val="100000"/>
      </a:lnSpc>
      <a:spcBef>
        <a:spcPts val="590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Avenir Light"/>
      </a:defRPr>
    </a:lvl4pPr>
    <a:lvl5pPr marL="0" marR="0" indent="0" algn="l" defTabSz="825500" rtl="0" fontAlgn="auto" latinLnBrk="0" hangingPunct="0">
      <a:lnSpc>
        <a:spcPct val="100000"/>
      </a:lnSpc>
      <a:spcBef>
        <a:spcPts val="590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Avenir Light"/>
      </a:defRPr>
    </a:lvl5pPr>
    <a:lvl6pPr marL="0" marR="0" indent="0" algn="l" defTabSz="825500" rtl="0" fontAlgn="auto" latinLnBrk="0" hangingPunct="0">
      <a:lnSpc>
        <a:spcPct val="100000"/>
      </a:lnSpc>
      <a:spcBef>
        <a:spcPts val="590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Avenir Light"/>
      </a:defRPr>
    </a:lvl6pPr>
    <a:lvl7pPr marL="0" marR="0" indent="0" algn="l" defTabSz="825500" rtl="0" fontAlgn="auto" latinLnBrk="0" hangingPunct="0">
      <a:lnSpc>
        <a:spcPct val="100000"/>
      </a:lnSpc>
      <a:spcBef>
        <a:spcPts val="590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Avenir Light"/>
      </a:defRPr>
    </a:lvl7pPr>
    <a:lvl8pPr marL="0" marR="0" indent="0" algn="l" defTabSz="825500" rtl="0" fontAlgn="auto" latinLnBrk="0" hangingPunct="0">
      <a:lnSpc>
        <a:spcPct val="100000"/>
      </a:lnSpc>
      <a:spcBef>
        <a:spcPts val="590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Avenir Light"/>
      </a:defRPr>
    </a:lvl8pPr>
    <a:lvl9pPr marL="0" marR="0" indent="0" algn="l" defTabSz="825500" rtl="0" fontAlgn="auto" latinLnBrk="0" hangingPunct="0">
      <a:lnSpc>
        <a:spcPct val="100000"/>
      </a:lnSpc>
      <a:spcBef>
        <a:spcPts val="590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Avenir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chemeClr val="accent2">
                  <a:satOff val="-5186"/>
                  <a:lumOff val="-28409"/>
                </a:schemeClr>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rgbClr val="375A7D"/>
          </a:solidFill>
        </a:fill>
      </a:tcStyle>
    </a:wholeTbl>
    <a:band2H>
      <a:tcTxStyle/>
      <a:tcStyle>
        <a:tcBdr/>
        <a:fill>
          <a:solidFill>
            <a:srgbClr val="3B7499"/>
          </a:solidFill>
        </a:fill>
      </a:tcStyle>
    </a:band2H>
    <a:firstCol>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rgbClr val="53D5FD"/>
              </a:solidFill>
              <a:prstDash val="solid"/>
              <a:miter lim="400000"/>
            </a:ln>
          </a:right>
          <a:top>
            <a:ln w="12700" cap="flat">
              <a:solidFill>
                <a:schemeClr val="accent2">
                  <a:satOff val="-5186"/>
                  <a:lumOff val="-28409"/>
                </a:schemeClr>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chemeClr val="accent1">
              <a:hueOff val="450000"/>
              <a:satOff val="-18071"/>
              <a:lumOff val="-14609"/>
            </a:schemeClr>
          </a:solidFill>
        </a:fill>
      </a:tcStyle>
    </a:firstCol>
    <a:lastRow>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rgbClr val="53D5FD"/>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chemeClr val="accent1">
              <a:hueOff val="450000"/>
              <a:satOff val="-18071"/>
              <a:lumOff val="-14609"/>
            </a:schemeClr>
          </a:solidFill>
        </a:fill>
      </a:tcStyle>
    </a:lastRow>
    <a:firstRow>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chemeClr val="accent2">
                  <a:satOff val="-5186"/>
                  <a:lumOff val="-28409"/>
                </a:schemeClr>
              </a:solidFill>
              <a:prstDash val="solid"/>
              <a:miter lim="400000"/>
            </a:ln>
          </a:top>
          <a:bottom>
            <a:ln w="12700" cap="flat">
              <a:solidFill>
                <a:srgbClr val="53D5FD"/>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chemeClr val="accent1">
              <a:hueOff val="450000"/>
              <a:satOff val="-18071"/>
              <a:lumOff val="-14609"/>
            </a:schemeClr>
          </a:solidFill>
        </a:fill>
      </a:tcStyle>
    </a:firstRow>
  </a:tblStyle>
  <a:tblStyle styleId="{C7B018BB-80A7-4F77-B60F-C8B233D01FF8}" styleName="">
    <a:tblBg/>
    <a:wholeTbl>
      <a:tcTxStyle b="off" i="off">
        <a:font>
          <a:latin typeface="Avenir Medium"/>
          <a:ea typeface="Avenir Medium"/>
          <a:cs typeface="Avenir Medium"/>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38100" cap="flat">
              <a:solidFill>
                <a:srgbClr val="000000"/>
              </a:solidFill>
              <a:prstDash val="solid"/>
              <a:miter lim="400000"/>
            </a:ln>
          </a:bottom>
          <a:insideH>
            <a:ln w="381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0A0A0A">
              <a:alpha val="92000"/>
            </a:srgbClr>
          </a:solidFill>
        </a:fill>
      </a:tcStyle>
    </a:band2H>
    <a:firstCol>
      <a:tcTxStyle b="off" i="off">
        <a:font>
          <a:latin typeface="Avenir Medium"/>
          <a:ea typeface="Avenir Medium"/>
          <a:cs typeface="Avenir Medium"/>
        </a:font>
        <a:srgbClr val="FFFFFF"/>
      </a:tcTxStyle>
      <a:tcStyle>
        <a:tcBdr>
          <a:left>
            <a:ln w="25400" cap="flat">
              <a:solidFill>
                <a:srgbClr val="000000"/>
              </a:solidFill>
              <a:prstDash val="solid"/>
              <a:miter lim="400000"/>
            </a:ln>
          </a:left>
          <a:right>
            <a:ln w="63500" cap="flat">
              <a:solidFill>
                <a:srgbClr val="000000"/>
              </a:solidFill>
              <a:prstDash val="solid"/>
              <a:miter lim="400000"/>
            </a:ln>
          </a:right>
          <a:top>
            <a:ln w="38100" cap="flat">
              <a:solidFill>
                <a:srgbClr val="000000"/>
              </a:solidFill>
              <a:prstDash val="solid"/>
              <a:miter lim="400000"/>
            </a:ln>
          </a:top>
          <a:bottom>
            <a:ln w="38100" cap="flat">
              <a:solidFill>
                <a:srgbClr val="000000"/>
              </a:solidFill>
              <a:prstDash val="solid"/>
              <a:miter lim="400000"/>
            </a:ln>
          </a:bottom>
          <a:insideH>
            <a:ln w="381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ff" i="off">
        <a:font>
          <a:latin typeface="Avenir Medium"/>
          <a:ea typeface="Avenir Medium"/>
          <a:cs typeface="Avenir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635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Avenir Medium"/>
          <a:ea typeface="Avenir Medium"/>
          <a:cs typeface="Avenir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635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EEE7283C-3CF3-47DC-8721-378D4A62B228}" styleName="">
    <a:tblBg/>
    <a:wholeTbl>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chemeClr val="accent2">
                  <a:satOff val="-5186"/>
                  <a:lumOff val="-28409"/>
                </a:schemeClr>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noFill/>
        </a:fill>
      </a:tcStyle>
    </a:wholeTbl>
    <a:band2H>
      <a:tcTxStyle/>
      <a:tcStyle>
        <a:tcBdr/>
        <a:fill>
          <a:solidFill>
            <a:srgbClr val="00EDFF">
              <a:alpha val="24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solidFill>
                <a:schemeClr val="accent2">
                  <a:satOff val="-5186"/>
                  <a:lumOff val="-28409"/>
                </a:schemeClr>
              </a:solidFill>
              <a:prstDash val="solid"/>
              <a:miter lim="400000"/>
            </a:ln>
          </a:insideV>
        </a:tcBdr>
        <a:fill>
          <a:solidFill>
            <a:schemeClr val="accent2">
              <a:satOff val="-5186"/>
              <a:lumOff val="-12389"/>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solidFill>
                <a:srgbClr val="00919C">
                  <a:alpha val="79000"/>
                </a:srgbClr>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00919C">
                  <a:alpha val="79000"/>
                </a:srgbClr>
              </a:solidFill>
              <a:prstDash val="solid"/>
              <a:miter lim="400000"/>
            </a:ln>
          </a:insideH>
          <a:insideV>
            <a:ln w="12700" cap="flat">
              <a:noFill/>
              <a:miter lim="400000"/>
            </a:ln>
          </a:insideV>
        </a:tcBdr>
        <a:fill>
          <a:solidFill>
            <a:schemeClr val="accent2">
              <a:satOff val="-5186"/>
              <a:lumOff val="-28409"/>
            </a:scheme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25400" cap="rnd">
              <a:solidFill>
                <a:srgbClr val="4F4F4F"/>
              </a:solidFill>
              <a:custDash>
                <a:ds d="100000" sp="200000"/>
              </a:custDash>
              <a:miter lim="400000"/>
            </a:ln>
          </a:top>
          <a:bottom>
            <a:ln w="25400" cap="rnd">
              <a:solidFill>
                <a:srgbClr val="4F4F4F"/>
              </a:solidFill>
              <a:custDash>
                <a:ds d="100000" sp="200000"/>
              </a:custDash>
              <a:miter lim="400000"/>
            </a:ln>
          </a:bottom>
          <a:insideH>
            <a:ln w="25400" cap="rnd">
              <a:solidFill>
                <a:srgbClr val="4F4F4F"/>
              </a:solidFill>
              <a:custDash>
                <a:ds d="100000" sp="200000"/>
              </a:custDash>
              <a:miter lim="400000"/>
            </a:ln>
          </a:insideH>
          <a:insideV>
            <a:ln w="12700" cap="flat">
              <a:noFill/>
              <a:miter lim="400000"/>
            </a:ln>
          </a:insideV>
        </a:tcBdr>
        <a:fill>
          <a:noFill/>
        </a:fill>
      </a:tcStyle>
    </a:wholeTbl>
    <a:band2H>
      <a:tcTxStyle/>
      <a:tcStyle>
        <a:tcBdr/>
        <a:fill>
          <a:solidFill>
            <a:srgbClr val="6D6D6D">
              <a:alpha val="2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noFill/>
              <a:miter lim="400000"/>
            </a:ln>
          </a:insideV>
        </a:tcBdr>
        <a:fill>
          <a:solidFill>
            <a:srgbClr val="808080">
              <a:alpha val="32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8100" cap="flat">
              <a:solidFill>
                <a:srgbClr val="000000"/>
              </a:solidFill>
              <a:prstDash val="solid"/>
              <a:miter lim="400000"/>
            </a:ln>
          </a:top>
          <a:bottom>
            <a:ln w="12700" cap="flat">
              <a:noFill/>
              <a:miter lim="400000"/>
            </a:ln>
          </a:bottom>
          <a:insideH>
            <a:ln w="12700" cap="flat">
              <a:solidFill>
                <a:srgbClr val="000000"/>
              </a:solidFill>
              <a:prstDash val="solid"/>
              <a:miter lim="400000"/>
            </a:ln>
          </a:insideH>
          <a:insideV>
            <a:ln w="12700" cap="flat">
              <a:noFill/>
              <a:miter lim="400000"/>
            </a:ln>
          </a:insideV>
        </a:tcBdr>
        <a:fill>
          <a:solidFill>
            <a:srgbClr val="941B00">
              <a:alpha val="8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noFill/>
              <a:miter lim="400000"/>
            </a:ln>
          </a:insideV>
        </a:tcBdr>
        <a:fill>
          <a:solidFill>
            <a:srgbClr val="CD2600">
              <a:alpha val="80000"/>
            </a:srgb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4F4F4F"/>
              </a:solidFill>
              <a:prstDash val="solid"/>
              <a:miter lim="400000"/>
            </a:ln>
          </a:top>
          <a:bottom>
            <a:ln w="12700" cap="flat">
              <a:solidFill>
                <a:srgbClr val="4F4F4F"/>
              </a:solidFill>
              <a:prstDash val="solid"/>
              <a:miter lim="400000"/>
            </a:ln>
          </a:bottom>
          <a:insideH>
            <a:ln w="12700" cap="flat">
              <a:solidFill>
                <a:srgbClr val="4F4F4F"/>
              </a:solidFill>
              <a:prstDash val="solid"/>
              <a:miter lim="400000"/>
            </a:ln>
          </a:insideH>
          <a:insideV>
            <a:ln w="12700" cap="flat">
              <a:noFill/>
              <a:miter lim="400000"/>
            </a:ln>
          </a:insideV>
        </a:tcBdr>
        <a:fill>
          <a:noFill/>
        </a:fill>
      </a:tcStyle>
    </a:wholeTbl>
    <a:band2H>
      <a:tcTxStyle/>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4F4F4F"/>
              </a:solidFill>
              <a:prstDash val="solid"/>
              <a:miter lim="400000"/>
            </a:ln>
          </a:top>
          <a:bottom>
            <a:ln w="12700" cap="flat">
              <a:solidFill>
                <a:srgbClr val="4F4F4F"/>
              </a:solidFill>
              <a:prstDash val="solid"/>
              <a:miter lim="400000"/>
            </a:ln>
          </a:bottom>
          <a:insideH>
            <a:ln w="12700" cap="flat">
              <a:solidFill>
                <a:srgbClr val="4F4F4F"/>
              </a:solidFill>
              <a:prstDash val="solid"/>
              <a:miter lim="400000"/>
            </a:ln>
          </a:insideH>
          <a:insideV>
            <a:ln w="12700" cap="flat">
              <a:noFill/>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808080"/>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808080"/>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797979"/>
              </a:solidFill>
              <a:custDash>
                <a:ds d="200000" sp="200000"/>
              </a:custDash>
              <a:miter lim="400000"/>
            </a:ln>
          </a:top>
          <a:bottom>
            <a:ln w="12700" cap="flat">
              <a:solidFill>
                <a:srgbClr val="797979"/>
              </a:solidFill>
              <a:custDash>
                <a:ds d="200000" sp="200000"/>
              </a:custDash>
              <a:miter lim="400000"/>
            </a:ln>
          </a:bottom>
          <a:insideH>
            <a:ln w="12700" cap="flat">
              <a:solidFill>
                <a:srgbClr val="797979"/>
              </a:solidFill>
              <a:custDash>
                <a:ds d="200000" sp="200000"/>
              </a:custDash>
              <a:miter lim="400000"/>
            </a:ln>
          </a:insideH>
          <a:insideV>
            <a:ln w="12700" cap="flat">
              <a:noFill/>
              <a:miter lim="400000"/>
            </a:ln>
          </a:insideV>
        </a:tcBdr>
        <a:fill>
          <a:noFill/>
        </a:fill>
      </a:tcStyle>
    </a:wholeTbl>
    <a:band2H>
      <a:tcTxStyle/>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solidFill>
              <a:prstDash val="solid"/>
              <a:miter lim="400000"/>
            </a:ln>
          </a:right>
          <a:top>
            <a:ln w="12700" cap="flat">
              <a:solidFill>
                <a:srgbClr val="797979"/>
              </a:solidFill>
              <a:custDash>
                <a:ds d="200000" sp="200000"/>
              </a:custDash>
              <a:miter lim="400000"/>
            </a:ln>
          </a:top>
          <a:bottom>
            <a:ln w="12700" cap="flat">
              <a:solidFill>
                <a:srgbClr val="797979"/>
              </a:solidFill>
              <a:custDash>
                <a:ds d="200000" sp="200000"/>
              </a:custDash>
              <a:miter lim="400000"/>
            </a:ln>
          </a:bottom>
          <a:insideH>
            <a:ln w="12700" cap="flat">
              <a:solidFill>
                <a:srgbClr val="797979"/>
              </a:solidFill>
              <a:custDash>
                <a:ds d="200000" sp="200000"/>
              </a:custDash>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solidFill>
                <a:srgbClr val="797979"/>
              </a:solidFill>
              <a:prstDash val="solid"/>
              <a:miter lim="400000"/>
            </a:ln>
          </a:insideH>
          <a:insideV>
            <a:ln w="12700" cap="flat">
              <a:noFill/>
              <a:miter lim="400000"/>
            </a:ln>
          </a:insideV>
        </a:tcBdr>
        <a:fill>
          <a:noFill/>
        </a:fill>
      </a:tcStyle>
    </a:lastRow>
    <a:firstRow>
      <a:tcTxStyle b="off" i="off">
        <a:fontRef idx="minor">
          <a:schemeClr val="accent2">
            <a:satOff val="44164"/>
            <a:lumOff val="14231"/>
          </a:schemeClr>
        </a:fontRef>
        <a:schemeClr val="accent2">
          <a:satOff val="44164"/>
          <a:lumOff val="14231"/>
        </a:schemeClr>
      </a:tcTxStyle>
      <a:tcStyle>
        <a:tcBdr>
          <a:left>
            <a:ln w="12700" cap="flat">
              <a:noFill/>
              <a:miter lim="400000"/>
            </a:ln>
          </a:left>
          <a:right>
            <a:ln w="12700" cap="flat">
              <a:noFill/>
              <a:miter lim="400000"/>
            </a:ln>
          </a:right>
          <a:top>
            <a:ln w="12700" cap="flat">
              <a:noFill/>
              <a:miter lim="400000"/>
            </a:ln>
          </a:top>
          <a:bottom>
            <a:ln w="12700" cap="flat">
              <a:solidFill>
                <a:srgbClr val="FFFFFF"/>
              </a:solidFill>
              <a:prstDash val="solid"/>
              <a:miter lim="400000"/>
            </a:ln>
          </a:bottom>
          <a:insideH>
            <a:ln w="12700" cap="flat">
              <a:solidFill>
                <a:srgbClr val="797979"/>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1143000" y="685800"/>
            <a:ext cx="4572000" cy="3429000"/>
          </a:xfrm>
          <a:prstGeom prst="rect">
            <a:avLst/>
          </a:prstGeom>
        </p:spPr>
        <p:txBody>
          <a:bodyPr/>
          <a:lstStyle/>
          <a:p>
            <a:endParaRPr/>
          </a:p>
        </p:txBody>
      </p:sp>
      <p:sp>
        <p:nvSpPr>
          <p:cNvPr id="155" name="Shape 15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31900" y="6032500"/>
            <a:ext cx="21907500" cy="3124200"/>
          </a:xfrm>
          <a:prstGeom prst="rect">
            <a:avLst/>
          </a:prstGeom>
        </p:spPr>
        <p:txBody>
          <a:bodyPr/>
          <a:lstStyle>
            <a:lvl1pPr>
              <a:defRPr sz="8600" spc="1375"/>
            </a:lvl1pPr>
          </a:lstStyle>
          <a:p>
            <a:r>
              <a:t>Title Text</a:t>
            </a:r>
          </a:p>
        </p:txBody>
      </p:sp>
      <p:sp>
        <p:nvSpPr>
          <p:cNvPr id="12" name="Body Level One…"/>
          <p:cNvSpPr txBox="1">
            <a:spLocks noGrp="1"/>
          </p:cNvSpPr>
          <p:nvPr>
            <p:ph type="body" sz="quarter" idx="1"/>
          </p:nvPr>
        </p:nvSpPr>
        <p:spPr>
          <a:xfrm>
            <a:off x="1231900" y="4775200"/>
            <a:ext cx="21907500" cy="1244600"/>
          </a:xfrm>
          <a:prstGeom prst="rect">
            <a:avLst/>
          </a:prstGeom>
        </p:spPr>
        <p:txBody>
          <a:bodyPr/>
          <a:lstStyle>
            <a:lvl1pPr marL="0" indent="0">
              <a:spcBef>
                <a:spcPts val="0"/>
              </a:spcBef>
              <a:buClrTx/>
              <a:buSzTx/>
              <a:buNone/>
              <a:defRPr sz="3200" cap="all" spc="512">
                <a:solidFill>
                  <a:schemeClr val="accent2">
                    <a:satOff val="44164"/>
                    <a:lumOff val="14231"/>
                  </a:schemeClr>
                </a:solidFill>
                <a:latin typeface="Avenir Book"/>
                <a:ea typeface="Avenir Book"/>
                <a:cs typeface="Avenir Book"/>
                <a:sym typeface="Avenir Book"/>
              </a:defRPr>
            </a:lvl1pPr>
            <a:lvl2pPr marL="0" indent="0">
              <a:spcBef>
                <a:spcPts val="0"/>
              </a:spcBef>
              <a:buClrTx/>
              <a:buSzTx/>
              <a:buNone/>
              <a:defRPr sz="3200" cap="all" spc="512">
                <a:solidFill>
                  <a:schemeClr val="accent2">
                    <a:satOff val="44164"/>
                    <a:lumOff val="14231"/>
                  </a:schemeClr>
                </a:solidFill>
                <a:latin typeface="Avenir Book"/>
                <a:ea typeface="Avenir Book"/>
                <a:cs typeface="Avenir Book"/>
                <a:sym typeface="Avenir Book"/>
              </a:defRPr>
            </a:lvl2pPr>
            <a:lvl3pPr marL="0" indent="0">
              <a:spcBef>
                <a:spcPts val="0"/>
              </a:spcBef>
              <a:buClrTx/>
              <a:buSzTx/>
              <a:buNone/>
              <a:defRPr sz="3200" cap="all" spc="512">
                <a:solidFill>
                  <a:schemeClr val="accent2">
                    <a:satOff val="44164"/>
                    <a:lumOff val="14231"/>
                  </a:schemeClr>
                </a:solidFill>
                <a:latin typeface="Avenir Book"/>
                <a:ea typeface="Avenir Book"/>
                <a:cs typeface="Avenir Book"/>
                <a:sym typeface="Avenir Book"/>
              </a:defRPr>
            </a:lvl3pPr>
            <a:lvl4pPr marL="0" indent="0">
              <a:spcBef>
                <a:spcPts val="0"/>
              </a:spcBef>
              <a:buClrTx/>
              <a:buSzTx/>
              <a:buNone/>
              <a:defRPr sz="3200" cap="all" spc="512">
                <a:solidFill>
                  <a:schemeClr val="accent2">
                    <a:satOff val="44164"/>
                    <a:lumOff val="14231"/>
                  </a:schemeClr>
                </a:solidFill>
                <a:latin typeface="Avenir Book"/>
                <a:ea typeface="Avenir Book"/>
                <a:cs typeface="Avenir Book"/>
                <a:sym typeface="Avenir Book"/>
              </a:defRPr>
            </a:lvl4pPr>
            <a:lvl5pPr marL="0" indent="0">
              <a:spcBef>
                <a:spcPts val="0"/>
              </a:spcBef>
              <a:buClrTx/>
              <a:buSzTx/>
              <a:buNone/>
              <a:defRPr sz="3200" cap="all" spc="512">
                <a:solidFill>
                  <a:schemeClr val="accent2">
                    <a:satOff val="44164"/>
                    <a:lumOff val="14231"/>
                  </a:schemeClr>
                </a:solidFill>
                <a:latin typeface="Avenir Book"/>
                <a:ea typeface="Avenir Book"/>
                <a:cs typeface="Avenir Book"/>
                <a:sym typeface="Avenir Book"/>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94" name="Title Text"/>
          <p:cNvSpPr txBox="1">
            <a:spLocks noGrp="1"/>
          </p:cNvSpPr>
          <p:nvPr>
            <p:ph type="title"/>
          </p:nvPr>
        </p:nvSpPr>
        <p:spPr>
          <a:xfrm>
            <a:off x="1244600" y="863600"/>
            <a:ext cx="9702800" cy="2603500"/>
          </a:xfrm>
          <a:prstGeom prst="rect">
            <a:avLst/>
          </a:prstGeom>
        </p:spPr>
        <p:txBody>
          <a:bodyPr/>
          <a:lstStyle/>
          <a:p>
            <a:r>
              <a:t>Title Text</a:t>
            </a:r>
          </a:p>
        </p:txBody>
      </p:sp>
      <p:sp>
        <p:nvSpPr>
          <p:cNvPr id="95" name="Body Level One…"/>
          <p:cNvSpPr txBox="1">
            <a:spLocks noGrp="1"/>
          </p:cNvSpPr>
          <p:nvPr>
            <p:ph type="body" sz="half" idx="1"/>
          </p:nvPr>
        </p:nvSpPr>
        <p:spPr>
          <a:xfrm>
            <a:off x="1244600" y="3962400"/>
            <a:ext cx="9702800" cy="8521700"/>
          </a:xfrm>
          <a:prstGeom prst="rect">
            <a:avLst/>
          </a:prstGeom>
        </p:spPr>
        <p:txBody>
          <a:bodyPr/>
          <a:lstStyle>
            <a:lvl1pPr marL="546100" indent="-546100">
              <a:spcBef>
                <a:spcPts val="4500"/>
              </a:spcBef>
              <a:defRPr sz="4200"/>
            </a:lvl1pPr>
            <a:lvl2pPr marL="1092200" indent="-546100">
              <a:spcBef>
                <a:spcPts val="4500"/>
              </a:spcBef>
              <a:defRPr sz="4200"/>
            </a:lvl2pPr>
            <a:lvl3pPr marL="1638300" indent="-546100">
              <a:spcBef>
                <a:spcPts val="4500"/>
              </a:spcBef>
              <a:defRPr sz="4200"/>
            </a:lvl3pPr>
            <a:lvl4pPr marL="2184400" indent="-546100">
              <a:spcBef>
                <a:spcPts val="4500"/>
              </a:spcBef>
              <a:defRPr sz="4200"/>
            </a:lvl4pPr>
            <a:lvl5pPr marL="2730500" indent="-546100">
              <a:spcBef>
                <a:spcPts val="4500"/>
              </a:spcBef>
              <a:defRPr sz="4200"/>
            </a:lvl5pPr>
          </a:lstStyle>
          <a:p>
            <a:r>
              <a:t>Body Level One</a:t>
            </a:r>
          </a:p>
          <a:p>
            <a:pPr lvl="1"/>
            <a:r>
              <a:t>Body Level Two</a:t>
            </a:r>
          </a:p>
          <a:p>
            <a:pPr lvl="2"/>
            <a:r>
              <a:t>Body Level Three</a:t>
            </a:r>
          </a:p>
          <a:p>
            <a:pPr lvl="3"/>
            <a:r>
              <a:t>Body Level Four</a:t>
            </a:r>
          </a:p>
          <a:p>
            <a:pPr lvl="4"/>
            <a:r>
              <a:t>Body Level Five</a:t>
            </a:r>
          </a:p>
        </p:txBody>
      </p:sp>
      <p:sp>
        <p:nvSpPr>
          <p:cNvPr id="9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103" name="Body Level One…"/>
          <p:cNvSpPr txBox="1">
            <a:spLocks noGrp="1"/>
          </p:cNvSpPr>
          <p:nvPr>
            <p:ph type="body" idx="1"/>
          </p:nvPr>
        </p:nvSpPr>
        <p:spPr>
          <a:xfrm>
            <a:off x="1231900" y="2133600"/>
            <a:ext cx="21907500" cy="94488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11" name="Illuminated tent on a snowy mountaintop at dusk"/>
          <p:cNvSpPr>
            <a:spLocks noGrp="1"/>
          </p:cNvSpPr>
          <p:nvPr>
            <p:ph type="pic" sz="half" idx="21"/>
          </p:nvPr>
        </p:nvSpPr>
        <p:spPr>
          <a:xfrm>
            <a:off x="11907501" y="5275274"/>
            <a:ext cx="12700001" cy="8781134"/>
          </a:xfrm>
          <a:prstGeom prst="rect">
            <a:avLst/>
          </a:prstGeom>
        </p:spPr>
        <p:txBody>
          <a:bodyPr lIns="91439" tIns="45719" rIns="91439" bIns="45719" anchor="t">
            <a:noAutofit/>
          </a:bodyPr>
          <a:lstStyle/>
          <a:p>
            <a:endParaRPr/>
          </a:p>
        </p:txBody>
      </p:sp>
      <p:sp>
        <p:nvSpPr>
          <p:cNvPr id="112" name="Icy lake with snow-covered mountains in the background "/>
          <p:cNvSpPr>
            <a:spLocks noGrp="1"/>
          </p:cNvSpPr>
          <p:nvPr>
            <p:ph type="pic" idx="22"/>
          </p:nvPr>
        </p:nvSpPr>
        <p:spPr>
          <a:xfrm>
            <a:off x="12192000" y="-2387600"/>
            <a:ext cx="12192000" cy="12207052"/>
          </a:xfrm>
          <a:prstGeom prst="rect">
            <a:avLst/>
          </a:prstGeom>
        </p:spPr>
        <p:txBody>
          <a:bodyPr lIns="91439" tIns="45719" rIns="91439" bIns="45719" anchor="t">
            <a:noAutofit/>
          </a:bodyPr>
          <a:lstStyle/>
          <a:p>
            <a:endParaRPr/>
          </a:p>
        </p:txBody>
      </p:sp>
      <p:sp>
        <p:nvSpPr>
          <p:cNvPr id="113" name="Silhouette of a hiker standing on a rock overlooking the water and watching the sunset"/>
          <p:cNvSpPr>
            <a:spLocks noGrp="1"/>
          </p:cNvSpPr>
          <p:nvPr>
            <p:ph type="pic" idx="23"/>
          </p:nvPr>
        </p:nvSpPr>
        <p:spPr>
          <a:xfrm>
            <a:off x="-254000" y="-4025900"/>
            <a:ext cx="33642300" cy="18925383"/>
          </a:xfrm>
          <a:prstGeom prst="rect">
            <a:avLst/>
          </a:prstGeom>
        </p:spPr>
        <p:txBody>
          <a:bodyPr lIns="91439" tIns="45719" rIns="91439" bIns="45719" anchor="t">
            <a:noAutofit/>
          </a:bodyPr>
          <a:lstStyle/>
          <a:p>
            <a:endParaRP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21" name="–Johnny Appleseed"/>
          <p:cNvSpPr txBox="1">
            <a:spLocks noGrp="1"/>
          </p:cNvSpPr>
          <p:nvPr>
            <p:ph type="body" sz="quarter" idx="21"/>
          </p:nvPr>
        </p:nvSpPr>
        <p:spPr>
          <a:xfrm>
            <a:off x="2374900" y="8991600"/>
            <a:ext cx="19621500" cy="660400"/>
          </a:xfrm>
          <a:prstGeom prst="rect">
            <a:avLst/>
          </a:prstGeom>
        </p:spPr>
        <p:txBody>
          <a:bodyPr>
            <a:spAutoFit/>
          </a:bodyPr>
          <a:lstStyle>
            <a:lvl1pPr marL="0" indent="0" algn="ctr">
              <a:spcBef>
                <a:spcPts val="0"/>
              </a:spcBef>
              <a:buClrTx/>
              <a:buSzTx/>
              <a:buNone/>
              <a:defRPr sz="3200" cap="all" spc="512">
                <a:solidFill>
                  <a:schemeClr val="accent2">
                    <a:satOff val="44164"/>
                    <a:lumOff val="14231"/>
                  </a:schemeClr>
                </a:solidFill>
              </a:defRPr>
            </a:lvl1pPr>
          </a:lstStyle>
          <a:p>
            <a:r>
              <a:t>–Johnny Appleseed</a:t>
            </a:r>
          </a:p>
        </p:txBody>
      </p:sp>
      <p:sp>
        <p:nvSpPr>
          <p:cNvPr id="122" name="“Type a quote here.”"/>
          <p:cNvSpPr txBox="1">
            <a:spLocks noGrp="1"/>
          </p:cNvSpPr>
          <p:nvPr>
            <p:ph type="body" sz="quarter" idx="22"/>
          </p:nvPr>
        </p:nvSpPr>
        <p:spPr>
          <a:xfrm>
            <a:off x="2374900" y="5999360"/>
            <a:ext cx="19621500" cy="965201"/>
          </a:xfrm>
          <a:prstGeom prst="rect">
            <a:avLst/>
          </a:prstGeom>
        </p:spPr>
        <p:txBody>
          <a:bodyPr>
            <a:spAutoFit/>
          </a:bodyPr>
          <a:lstStyle>
            <a:lvl1pPr marL="0" indent="0" algn="ctr">
              <a:spcBef>
                <a:spcPts val="0"/>
              </a:spcBef>
              <a:buClrTx/>
              <a:buSzTx/>
              <a:buNone/>
            </a:lvl1pPr>
          </a:lstStyle>
          <a:p>
            <a:r>
              <a:t>“Type a quote here.” </a:t>
            </a:r>
          </a:p>
        </p:txBody>
      </p:sp>
      <p:sp>
        <p:nvSpPr>
          <p:cNvPr id="1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Photo">
    <p:spTree>
      <p:nvGrpSpPr>
        <p:cNvPr id="1" name=""/>
        <p:cNvGrpSpPr/>
        <p:nvPr/>
      </p:nvGrpSpPr>
      <p:grpSpPr>
        <a:xfrm>
          <a:off x="0" y="0"/>
          <a:ext cx="0" cy="0"/>
          <a:chOff x="0" y="0"/>
          <a:chExt cx="0" cy="0"/>
        </a:xfrm>
      </p:grpSpPr>
      <p:sp>
        <p:nvSpPr>
          <p:cNvPr id="130" name="–Johnny Appleseed"/>
          <p:cNvSpPr txBox="1">
            <a:spLocks noGrp="1"/>
          </p:cNvSpPr>
          <p:nvPr>
            <p:ph type="body" sz="quarter" idx="21"/>
          </p:nvPr>
        </p:nvSpPr>
        <p:spPr>
          <a:xfrm>
            <a:off x="2374900" y="4165600"/>
            <a:ext cx="19621500" cy="660400"/>
          </a:xfrm>
          <a:prstGeom prst="rect">
            <a:avLst/>
          </a:prstGeom>
        </p:spPr>
        <p:txBody>
          <a:bodyPr anchor="t">
            <a:spAutoFit/>
          </a:bodyPr>
          <a:lstStyle>
            <a:lvl1pPr marL="0" indent="0" algn="ctr">
              <a:spcBef>
                <a:spcPts val="0"/>
              </a:spcBef>
              <a:buClrTx/>
              <a:buSzTx/>
              <a:buNone/>
              <a:defRPr sz="3200" cap="all" spc="512">
                <a:solidFill>
                  <a:schemeClr val="accent2">
                    <a:satOff val="44164"/>
                    <a:lumOff val="14231"/>
                  </a:schemeClr>
                </a:solidFill>
              </a:defRPr>
            </a:lvl1pPr>
          </a:lstStyle>
          <a:p>
            <a:r>
              <a:t>–Johnny Appleseed</a:t>
            </a:r>
          </a:p>
        </p:txBody>
      </p:sp>
      <p:sp>
        <p:nvSpPr>
          <p:cNvPr id="131" name="“Type a quote here.”"/>
          <p:cNvSpPr txBox="1">
            <a:spLocks noGrp="1"/>
          </p:cNvSpPr>
          <p:nvPr>
            <p:ph type="body" sz="quarter" idx="22"/>
          </p:nvPr>
        </p:nvSpPr>
        <p:spPr>
          <a:xfrm>
            <a:off x="2374900" y="1917700"/>
            <a:ext cx="19621500" cy="965200"/>
          </a:xfrm>
          <a:prstGeom prst="rect">
            <a:avLst/>
          </a:prstGeom>
        </p:spPr>
        <p:txBody>
          <a:bodyPr>
            <a:spAutoFit/>
          </a:bodyPr>
          <a:lstStyle>
            <a:lvl1pPr marL="0" indent="0" algn="ctr">
              <a:spcBef>
                <a:spcPts val="0"/>
              </a:spcBef>
              <a:buClrTx/>
              <a:buSzTx/>
              <a:buNone/>
            </a:lvl1pPr>
          </a:lstStyle>
          <a:p>
            <a:r>
              <a:t>“Type a quote here.” </a:t>
            </a:r>
          </a:p>
        </p:txBody>
      </p:sp>
      <p:sp>
        <p:nvSpPr>
          <p:cNvPr id="132" name="Rocks in a calm lake with mountains in the background at dusk"/>
          <p:cNvSpPr>
            <a:spLocks noGrp="1"/>
          </p:cNvSpPr>
          <p:nvPr>
            <p:ph type="pic" idx="23"/>
          </p:nvPr>
        </p:nvSpPr>
        <p:spPr>
          <a:xfrm>
            <a:off x="-76200" y="3950692"/>
            <a:ext cx="24536400" cy="13363196"/>
          </a:xfrm>
          <a:prstGeom prst="rect">
            <a:avLst/>
          </a:prstGeom>
        </p:spPr>
        <p:txBody>
          <a:bodyPr lIns="91439" tIns="45719" rIns="91439" bIns="45719" anchor="t">
            <a:noAutofit/>
          </a:bodyPr>
          <a:lstStyle/>
          <a:p>
            <a:endParaRPr/>
          </a:p>
        </p:txBody>
      </p:sp>
      <p:sp>
        <p:nvSpPr>
          <p:cNvPr id="1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40" name="Illuminated tent on a snowy mountaintop at dusk"/>
          <p:cNvSpPr>
            <a:spLocks noGrp="1"/>
          </p:cNvSpPr>
          <p:nvPr>
            <p:ph type="pic" idx="21"/>
          </p:nvPr>
        </p:nvSpPr>
        <p:spPr>
          <a:xfrm>
            <a:off x="0" y="-1587500"/>
            <a:ext cx="24383997" cy="16859792"/>
          </a:xfrm>
          <a:prstGeom prst="rect">
            <a:avLst/>
          </a:prstGeom>
        </p:spPr>
        <p:txBody>
          <a:bodyPr lIns="91439" tIns="45719" rIns="91439" bIns="45719" anchor="t">
            <a:noAutofit/>
          </a:bodyPr>
          <a:lstStyle/>
          <a:p>
            <a:endParaRPr/>
          </a:p>
        </p:txBody>
      </p:sp>
      <p:sp>
        <p:nvSpPr>
          <p:cNvPr id="1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lluminated tent on a snowy mountaintop at dusk"/>
          <p:cNvSpPr>
            <a:spLocks noGrp="1"/>
          </p:cNvSpPr>
          <p:nvPr>
            <p:ph type="pic" idx="21"/>
          </p:nvPr>
        </p:nvSpPr>
        <p:spPr>
          <a:xfrm>
            <a:off x="0" y="-1587500"/>
            <a:ext cx="24383997" cy="1685979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31900" y="1409700"/>
            <a:ext cx="21907500" cy="2057400"/>
          </a:xfrm>
          <a:prstGeom prst="rect">
            <a:avLst/>
          </a:prstGeom>
        </p:spPr>
        <p:txBody>
          <a:bodyPr/>
          <a:lstStyle>
            <a:lvl1pPr>
              <a:defRPr sz="8600" spc="1375"/>
            </a:lvl1pPr>
          </a:lstStyle>
          <a:p>
            <a:r>
              <a:t>Title Text</a:t>
            </a:r>
          </a:p>
        </p:txBody>
      </p:sp>
      <p:sp>
        <p:nvSpPr>
          <p:cNvPr id="22" name="Body Level One…"/>
          <p:cNvSpPr txBox="1">
            <a:spLocks noGrp="1"/>
          </p:cNvSpPr>
          <p:nvPr>
            <p:ph type="body" sz="quarter" idx="1"/>
          </p:nvPr>
        </p:nvSpPr>
        <p:spPr>
          <a:xfrm>
            <a:off x="1231900" y="698500"/>
            <a:ext cx="21907500" cy="711200"/>
          </a:xfrm>
          <a:prstGeom prst="rect">
            <a:avLst/>
          </a:prstGeom>
        </p:spPr>
        <p:txBody>
          <a:bodyPr/>
          <a:lstStyle>
            <a:lvl1pPr marL="0" indent="0">
              <a:spcBef>
                <a:spcPts val="0"/>
              </a:spcBef>
              <a:buClrTx/>
              <a:buSzTx/>
              <a:buNone/>
              <a:defRPr sz="3200" cap="all" spc="512">
                <a:latin typeface="Avenir Book"/>
                <a:ea typeface="Avenir Book"/>
                <a:cs typeface="Avenir Book"/>
                <a:sym typeface="Avenir Book"/>
              </a:defRPr>
            </a:lvl1pPr>
            <a:lvl2pPr marL="0" indent="0">
              <a:spcBef>
                <a:spcPts val="0"/>
              </a:spcBef>
              <a:buClrTx/>
              <a:buSzTx/>
              <a:buNone/>
              <a:defRPr sz="3200" cap="all" spc="512">
                <a:latin typeface="Avenir Book"/>
                <a:ea typeface="Avenir Book"/>
                <a:cs typeface="Avenir Book"/>
                <a:sym typeface="Avenir Book"/>
              </a:defRPr>
            </a:lvl2pPr>
            <a:lvl3pPr marL="0" indent="0">
              <a:spcBef>
                <a:spcPts val="0"/>
              </a:spcBef>
              <a:buClrTx/>
              <a:buSzTx/>
              <a:buNone/>
              <a:defRPr sz="3200" cap="all" spc="512">
                <a:latin typeface="Avenir Book"/>
                <a:ea typeface="Avenir Book"/>
                <a:cs typeface="Avenir Book"/>
                <a:sym typeface="Avenir Book"/>
              </a:defRPr>
            </a:lvl3pPr>
            <a:lvl4pPr marL="0" indent="0">
              <a:spcBef>
                <a:spcPts val="0"/>
              </a:spcBef>
              <a:buClrTx/>
              <a:buSzTx/>
              <a:buNone/>
              <a:defRPr sz="3200" cap="all" spc="512">
                <a:latin typeface="Avenir Book"/>
                <a:ea typeface="Avenir Book"/>
                <a:cs typeface="Avenir Book"/>
                <a:sym typeface="Avenir Book"/>
              </a:defRPr>
            </a:lvl4pPr>
            <a:lvl5pPr marL="0" indent="0">
              <a:spcBef>
                <a:spcPts val="0"/>
              </a:spcBef>
              <a:buClrTx/>
              <a:buSzTx/>
              <a:buNone/>
              <a:defRPr sz="3200" cap="all" spc="512">
                <a:latin typeface="Avenir Book"/>
                <a:ea typeface="Avenir Book"/>
                <a:cs typeface="Avenir Book"/>
                <a:sym typeface="Avenir Book"/>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Horizontal Alt">
    <p:spTree>
      <p:nvGrpSpPr>
        <p:cNvPr id="1" name=""/>
        <p:cNvGrpSpPr/>
        <p:nvPr/>
      </p:nvGrpSpPr>
      <p:grpSpPr>
        <a:xfrm>
          <a:off x="0" y="0"/>
          <a:ext cx="0" cy="0"/>
          <a:chOff x="0" y="0"/>
          <a:chExt cx="0" cy="0"/>
        </a:xfrm>
      </p:grpSpPr>
      <p:sp>
        <p:nvSpPr>
          <p:cNvPr id="30" name="Rocks in a calm lake with mountains in the background at dusk"/>
          <p:cNvSpPr>
            <a:spLocks noGrp="1"/>
          </p:cNvSpPr>
          <p:nvPr>
            <p:ph type="pic" idx="21"/>
          </p:nvPr>
        </p:nvSpPr>
        <p:spPr>
          <a:xfrm>
            <a:off x="0" y="2680692"/>
            <a:ext cx="24434800" cy="13307861"/>
          </a:xfrm>
          <a:prstGeom prst="rect">
            <a:avLst/>
          </a:prstGeom>
        </p:spPr>
        <p:txBody>
          <a:bodyPr lIns="91439" tIns="45719" rIns="91439" bIns="45719" anchor="t">
            <a:noAutofit/>
          </a:bodyPr>
          <a:lstStyle/>
          <a:p>
            <a:endParaRPr/>
          </a:p>
        </p:txBody>
      </p:sp>
      <p:sp>
        <p:nvSpPr>
          <p:cNvPr id="31" name="Title Text"/>
          <p:cNvSpPr txBox="1">
            <a:spLocks noGrp="1"/>
          </p:cNvSpPr>
          <p:nvPr>
            <p:ph type="title"/>
          </p:nvPr>
        </p:nvSpPr>
        <p:spPr>
          <a:xfrm>
            <a:off x="1231900" y="1409700"/>
            <a:ext cx="21907500" cy="2057400"/>
          </a:xfrm>
          <a:prstGeom prst="rect">
            <a:avLst/>
          </a:prstGeom>
        </p:spPr>
        <p:txBody>
          <a:bodyPr/>
          <a:lstStyle>
            <a:lvl1pPr>
              <a:defRPr sz="8600" spc="1375"/>
            </a:lvl1pPr>
          </a:lstStyle>
          <a:p>
            <a:r>
              <a:t>Title Text</a:t>
            </a:r>
          </a:p>
        </p:txBody>
      </p:sp>
      <p:sp>
        <p:nvSpPr>
          <p:cNvPr id="32" name="Body Level One…"/>
          <p:cNvSpPr txBox="1">
            <a:spLocks noGrp="1"/>
          </p:cNvSpPr>
          <p:nvPr>
            <p:ph type="body" sz="quarter" idx="1"/>
          </p:nvPr>
        </p:nvSpPr>
        <p:spPr>
          <a:xfrm>
            <a:off x="1231900" y="698500"/>
            <a:ext cx="21907500" cy="711200"/>
          </a:xfrm>
          <a:prstGeom prst="rect">
            <a:avLst/>
          </a:prstGeom>
        </p:spPr>
        <p:txBody>
          <a:bodyPr/>
          <a:lstStyle>
            <a:lvl1pPr marL="0" indent="0">
              <a:spcBef>
                <a:spcPts val="0"/>
              </a:spcBef>
              <a:buClrTx/>
              <a:buSzTx/>
              <a:buNone/>
              <a:defRPr sz="3200" cap="all" spc="512">
                <a:latin typeface="Avenir Book"/>
                <a:ea typeface="Avenir Book"/>
                <a:cs typeface="Avenir Book"/>
                <a:sym typeface="Avenir Book"/>
              </a:defRPr>
            </a:lvl1pPr>
            <a:lvl2pPr marL="0" indent="0">
              <a:spcBef>
                <a:spcPts val="0"/>
              </a:spcBef>
              <a:buClrTx/>
              <a:buSzTx/>
              <a:buNone/>
              <a:defRPr sz="3200" cap="all" spc="512">
                <a:latin typeface="Avenir Book"/>
                <a:ea typeface="Avenir Book"/>
                <a:cs typeface="Avenir Book"/>
                <a:sym typeface="Avenir Book"/>
              </a:defRPr>
            </a:lvl2pPr>
            <a:lvl3pPr marL="0" indent="0">
              <a:spcBef>
                <a:spcPts val="0"/>
              </a:spcBef>
              <a:buClrTx/>
              <a:buSzTx/>
              <a:buNone/>
              <a:defRPr sz="3200" cap="all" spc="512">
                <a:latin typeface="Avenir Book"/>
                <a:ea typeface="Avenir Book"/>
                <a:cs typeface="Avenir Book"/>
                <a:sym typeface="Avenir Book"/>
              </a:defRPr>
            </a:lvl3pPr>
            <a:lvl4pPr marL="0" indent="0">
              <a:spcBef>
                <a:spcPts val="0"/>
              </a:spcBef>
              <a:buClrTx/>
              <a:buSzTx/>
              <a:buNone/>
              <a:defRPr sz="3200" cap="all" spc="512">
                <a:latin typeface="Avenir Book"/>
                <a:ea typeface="Avenir Book"/>
                <a:cs typeface="Avenir Book"/>
                <a:sym typeface="Avenir Book"/>
              </a:defRPr>
            </a:lvl4pPr>
            <a:lvl5pPr marL="0" indent="0">
              <a:spcBef>
                <a:spcPts val="0"/>
              </a:spcBef>
              <a:buClrTx/>
              <a:buSzTx/>
              <a:buNone/>
              <a:defRPr sz="3200" cap="all" spc="512">
                <a:latin typeface="Avenir Book"/>
                <a:ea typeface="Avenir Book"/>
                <a:cs typeface="Avenir Book"/>
                <a:sym typeface="Avenir Book"/>
              </a:defRPr>
            </a:lvl5pPr>
          </a:lstStyle>
          <a:p>
            <a:r>
              <a:t>Body Level One</a:t>
            </a:r>
          </a:p>
          <a:p>
            <a:pPr lvl="1"/>
            <a:r>
              <a:t>Body Level Two</a:t>
            </a:r>
          </a:p>
          <a:p>
            <a:pPr lvl="2"/>
            <a:r>
              <a:t>Body Level Three</a:t>
            </a:r>
          </a:p>
          <a:p>
            <a:pPr lvl="3"/>
            <a:r>
              <a:t>Body Level Four</a:t>
            </a:r>
          </a:p>
          <a:p>
            <a:pPr lvl="4"/>
            <a:r>
              <a:t>Body Level Five</a:t>
            </a: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40" name="Title Text"/>
          <p:cNvSpPr txBox="1">
            <a:spLocks noGrp="1"/>
          </p:cNvSpPr>
          <p:nvPr>
            <p:ph type="title"/>
          </p:nvPr>
        </p:nvSpPr>
        <p:spPr>
          <a:xfrm>
            <a:off x="1231900" y="5295900"/>
            <a:ext cx="21907500" cy="3124200"/>
          </a:xfrm>
          <a:prstGeom prst="rect">
            <a:avLst/>
          </a:prstGeom>
        </p:spPr>
        <p:txBody>
          <a:bodyPr anchor="ctr"/>
          <a:lstStyle>
            <a:lvl1pPr>
              <a:defRPr sz="8600" spc="1375"/>
            </a:lvl1pPr>
          </a:lstStyle>
          <a:p>
            <a:r>
              <a:t>Title Text</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48" name="Icy lake with snow-covered mountains in the background "/>
          <p:cNvSpPr>
            <a:spLocks noGrp="1"/>
          </p:cNvSpPr>
          <p:nvPr>
            <p:ph type="pic" idx="21"/>
          </p:nvPr>
        </p:nvSpPr>
        <p:spPr>
          <a:xfrm>
            <a:off x="11299229" y="-38100"/>
            <a:ext cx="13756503" cy="13773485"/>
          </a:xfrm>
          <a:prstGeom prst="rect">
            <a:avLst/>
          </a:prstGeom>
        </p:spPr>
        <p:txBody>
          <a:bodyPr lIns="91439" tIns="45719" rIns="91439" bIns="45719" anchor="t">
            <a:noAutofit/>
          </a:bodyPr>
          <a:lstStyle/>
          <a:p>
            <a:endParaRPr/>
          </a:p>
        </p:txBody>
      </p:sp>
      <p:sp>
        <p:nvSpPr>
          <p:cNvPr id="49" name="Title Text"/>
          <p:cNvSpPr txBox="1">
            <a:spLocks noGrp="1"/>
          </p:cNvSpPr>
          <p:nvPr>
            <p:ph type="title"/>
          </p:nvPr>
        </p:nvSpPr>
        <p:spPr>
          <a:xfrm>
            <a:off x="1028700" y="6057900"/>
            <a:ext cx="10147300" cy="4191000"/>
          </a:xfrm>
          <a:prstGeom prst="rect">
            <a:avLst/>
          </a:prstGeom>
        </p:spPr>
        <p:txBody>
          <a:bodyPr/>
          <a:lstStyle/>
          <a:p>
            <a:r>
              <a:t>Title Text</a:t>
            </a:r>
          </a:p>
        </p:txBody>
      </p:sp>
      <p:sp>
        <p:nvSpPr>
          <p:cNvPr id="50" name="Body Level One…"/>
          <p:cNvSpPr txBox="1">
            <a:spLocks noGrp="1"/>
          </p:cNvSpPr>
          <p:nvPr>
            <p:ph type="body" sz="quarter" idx="1"/>
          </p:nvPr>
        </p:nvSpPr>
        <p:spPr>
          <a:xfrm>
            <a:off x="1028700" y="4813300"/>
            <a:ext cx="10147300" cy="1244600"/>
          </a:xfrm>
          <a:prstGeom prst="rect">
            <a:avLst/>
          </a:prstGeom>
        </p:spPr>
        <p:txBody>
          <a:bodyPr/>
          <a:lstStyle>
            <a:lvl1pPr marL="0" indent="0">
              <a:spcBef>
                <a:spcPts val="0"/>
              </a:spcBef>
              <a:buClrTx/>
              <a:buSzTx/>
              <a:buNone/>
              <a:defRPr sz="3200" cap="all" spc="512">
                <a:solidFill>
                  <a:schemeClr val="accent2">
                    <a:satOff val="44164"/>
                    <a:lumOff val="14231"/>
                  </a:schemeClr>
                </a:solidFill>
                <a:latin typeface="Avenir Book"/>
                <a:ea typeface="Avenir Book"/>
                <a:cs typeface="Avenir Book"/>
                <a:sym typeface="Avenir Book"/>
              </a:defRPr>
            </a:lvl1pPr>
            <a:lvl2pPr marL="0" indent="0">
              <a:spcBef>
                <a:spcPts val="0"/>
              </a:spcBef>
              <a:buClrTx/>
              <a:buSzTx/>
              <a:buNone/>
              <a:defRPr sz="3200" cap="all" spc="512">
                <a:solidFill>
                  <a:schemeClr val="accent2">
                    <a:satOff val="44164"/>
                    <a:lumOff val="14231"/>
                  </a:schemeClr>
                </a:solidFill>
                <a:latin typeface="Avenir Book"/>
                <a:ea typeface="Avenir Book"/>
                <a:cs typeface="Avenir Book"/>
                <a:sym typeface="Avenir Book"/>
              </a:defRPr>
            </a:lvl2pPr>
            <a:lvl3pPr marL="0" indent="0">
              <a:spcBef>
                <a:spcPts val="0"/>
              </a:spcBef>
              <a:buClrTx/>
              <a:buSzTx/>
              <a:buNone/>
              <a:defRPr sz="3200" cap="all" spc="512">
                <a:solidFill>
                  <a:schemeClr val="accent2">
                    <a:satOff val="44164"/>
                    <a:lumOff val="14231"/>
                  </a:schemeClr>
                </a:solidFill>
                <a:latin typeface="Avenir Book"/>
                <a:ea typeface="Avenir Book"/>
                <a:cs typeface="Avenir Book"/>
                <a:sym typeface="Avenir Book"/>
              </a:defRPr>
            </a:lvl3pPr>
            <a:lvl4pPr marL="0" indent="0">
              <a:spcBef>
                <a:spcPts val="0"/>
              </a:spcBef>
              <a:buClrTx/>
              <a:buSzTx/>
              <a:buNone/>
              <a:defRPr sz="3200" cap="all" spc="512">
                <a:solidFill>
                  <a:schemeClr val="accent2">
                    <a:satOff val="44164"/>
                    <a:lumOff val="14231"/>
                  </a:schemeClr>
                </a:solidFill>
                <a:latin typeface="Avenir Book"/>
                <a:ea typeface="Avenir Book"/>
                <a:cs typeface="Avenir Book"/>
                <a:sym typeface="Avenir Book"/>
              </a:defRPr>
            </a:lvl4pPr>
            <a:lvl5pPr marL="0" indent="0">
              <a:spcBef>
                <a:spcPts val="0"/>
              </a:spcBef>
              <a:buClrTx/>
              <a:buSzTx/>
              <a:buNone/>
              <a:defRPr sz="3200" cap="all" spc="512">
                <a:solidFill>
                  <a:schemeClr val="accent2">
                    <a:satOff val="44164"/>
                    <a:lumOff val="14231"/>
                  </a:schemeClr>
                </a:solidFill>
                <a:latin typeface="Avenir Book"/>
                <a:ea typeface="Avenir Book"/>
                <a:cs typeface="Avenir Book"/>
                <a:sym typeface="Avenir Book"/>
              </a:defRPr>
            </a:lvl5pPr>
          </a:lstStyle>
          <a:p>
            <a:r>
              <a:t>Body Level One</a:t>
            </a:r>
          </a:p>
          <a:p>
            <a:pPr lvl="1"/>
            <a:r>
              <a:t>Body Level Two</a:t>
            </a:r>
          </a:p>
          <a:p>
            <a:pPr lvl="2"/>
            <a:r>
              <a:t>Body Level Three</a:t>
            </a:r>
          </a:p>
          <a:p>
            <a:pPr lvl="3"/>
            <a:r>
              <a:t>Body Level Four</a:t>
            </a:r>
          </a:p>
          <a:p>
            <a:pPr lvl="4"/>
            <a:r>
              <a:t>Body Level Five</a:t>
            </a:r>
          </a:p>
        </p:txBody>
      </p:sp>
      <p:sp>
        <p:nvSpPr>
          <p:cNvPr id="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8" name="Title Text"/>
          <p:cNvSpPr txBox="1">
            <a:spLocks noGrp="1"/>
          </p:cNvSpPr>
          <p:nvPr>
            <p:ph type="title"/>
          </p:nvPr>
        </p:nvSpPr>
        <p:spPr>
          <a:prstGeom prst="rect">
            <a:avLst/>
          </a:prstGeom>
        </p:spPr>
        <p:txBody>
          <a:bodyPr/>
          <a:lstStyle/>
          <a:p>
            <a:r>
              <a:t>Title Text</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75" name="Icy lake with snow-covered mountains in the background "/>
          <p:cNvSpPr>
            <a:spLocks noGrp="1"/>
          </p:cNvSpPr>
          <p:nvPr>
            <p:ph type="pic" idx="21"/>
          </p:nvPr>
        </p:nvSpPr>
        <p:spPr>
          <a:xfrm>
            <a:off x="11303000" y="-38100"/>
            <a:ext cx="13756502" cy="13773485"/>
          </a:xfrm>
          <a:prstGeom prst="rect">
            <a:avLst/>
          </a:prstGeom>
        </p:spPr>
        <p:txBody>
          <a:bodyPr lIns="91439" tIns="45719" rIns="91439" bIns="45719" anchor="t">
            <a:noAutofit/>
          </a:bodyPr>
          <a:lstStyle/>
          <a:p>
            <a:endParaRPr/>
          </a:p>
        </p:txBody>
      </p:sp>
      <p:sp>
        <p:nvSpPr>
          <p:cNvPr id="76" name="Title Text"/>
          <p:cNvSpPr txBox="1">
            <a:spLocks noGrp="1"/>
          </p:cNvSpPr>
          <p:nvPr>
            <p:ph type="title"/>
          </p:nvPr>
        </p:nvSpPr>
        <p:spPr>
          <a:xfrm>
            <a:off x="1244600" y="863600"/>
            <a:ext cx="9525000" cy="2603500"/>
          </a:xfrm>
          <a:prstGeom prst="rect">
            <a:avLst/>
          </a:prstGeom>
        </p:spPr>
        <p:txBody>
          <a:bodyPr/>
          <a:lstStyle/>
          <a:p>
            <a:r>
              <a:t>Title Text</a:t>
            </a:r>
          </a:p>
        </p:txBody>
      </p:sp>
      <p:sp>
        <p:nvSpPr>
          <p:cNvPr id="77" name="Body Level One…"/>
          <p:cNvSpPr txBox="1">
            <a:spLocks noGrp="1"/>
          </p:cNvSpPr>
          <p:nvPr>
            <p:ph type="body" sz="half" idx="1"/>
          </p:nvPr>
        </p:nvSpPr>
        <p:spPr>
          <a:xfrm>
            <a:off x="1244600" y="3962400"/>
            <a:ext cx="9525000" cy="8521700"/>
          </a:xfrm>
          <a:prstGeom prst="rect">
            <a:avLst/>
          </a:prstGeom>
        </p:spPr>
        <p:txBody>
          <a:bodyPr/>
          <a:lstStyle>
            <a:lvl1pPr marL="546100" indent="-546100">
              <a:spcBef>
                <a:spcPts val="4500"/>
              </a:spcBef>
              <a:defRPr sz="4200"/>
            </a:lvl1pPr>
            <a:lvl2pPr marL="1092200" indent="-546100">
              <a:spcBef>
                <a:spcPts val="4500"/>
              </a:spcBef>
              <a:defRPr sz="4200"/>
            </a:lvl2pPr>
            <a:lvl3pPr marL="1638300" indent="-546100">
              <a:spcBef>
                <a:spcPts val="4500"/>
              </a:spcBef>
              <a:defRPr sz="4200"/>
            </a:lvl3pPr>
            <a:lvl4pPr marL="2184400" indent="-546100">
              <a:spcBef>
                <a:spcPts val="4500"/>
              </a:spcBef>
              <a:defRPr sz="4200"/>
            </a:lvl4pPr>
            <a:lvl5pPr marL="2730500" indent="-546100">
              <a:spcBef>
                <a:spcPts val="4500"/>
              </a:spcBef>
              <a:defRPr sz="4200"/>
            </a:lvl5pPr>
          </a:lstStyle>
          <a:p>
            <a:r>
              <a:t>Body Level One</a:t>
            </a:r>
          </a:p>
          <a:p>
            <a:pPr lvl="1"/>
            <a:r>
              <a:t>Body Level Two</a:t>
            </a:r>
          </a:p>
          <a:p>
            <a:pPr lvl="2"/>
            <a:r>
              <a:t>Body Level Three</a:t>
            </a:r>
          </a:p>
          <a:p>
            <a:pPr lvl="3"/>
            <a:r>
              <a:t>Body Level Four</a:t>
            </a:r>
          </a:p>
          <a:p>
            <a:pPr lvl="4"/>
            <a:r>
              <a:t>Body Level Five</a:t>
            </a: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85" name="Title Text"/>
          <p:cNvSpPr txBox="1">
            <a:spLocks noGrp="1"/>
          </p:cNvSpPr>
          <p:nvPr>
            <p:ph type="title"/>
          </p:nvPr>
        </p:nvSpPr>
        <p:spPr>
          <a:xfrm>
            <a:off x="1244600" y="863600"/>
            <a:ext cx="9525000" cy="2603500"/>
          </a:xfrm>
          <a:prstGeom prst="rect">
            <a:avLst/>
          </a:prstGeom>
        </p:spPr>
        <p:txBody>
          <a:bodyPr/>
          <a:lstStyle/>
          <a:p>
            <a:r>
              <a:t>Title Text</a:t>
            </a:r>
          </a:p>
        </p:txBody>
      </p:sp>
      <p:sp>
        <p:nvSpPr>
          <p:cNvPr id="86" name="Body Level One…"/>
          <p:cNvSpPr txBox="1">
            <a:spLocks noGrp="1"/>
          </p:cNvSpPr>
          <p:nvPr>
            <p:ph type="body" sz="half" idx="1"/>
          </p:nvPr>
        </p:nvSpPr>
        <p:spPr>
          <a:xfrm>
            <a:off x="1244600" y="3962400"/>
            <a:ext cx="9525000" cy="8521700"/>
          </a:xfrm>
          <a:prstGeom prst="rect">
            <a:avLst/>
          </a:prstGeom>
        </p:spPr>
        <p:txBody>
          <a:bodyPr/>
          <a:lstStyle>
            <a:lvl1pPr marL="546100" indent="-546100">
              <a:spcBef>
                <a:spcPts val="4500"/>
              </a:spcBef>
              <a:defRPr sz="4200"/>
            </a:lvl1pPr>
            <a:lvl2pPr marL="1092200" indent="-546100">
              <a:spcBef>
                <a:spcPts val="4500"/>
              </a:spcBef>
              <a:defRPr sz="4200"/>
            </a:lvl2pPr>
            <a:lvl3pPr marL="1638300" indent="-546100">
              <a:spcBef>
                <a:spcPts val="4500"/>
              </a:spcBef>
              <a:defRPr sz="4200"/>
            </a:lvl3pPr>
            <a:lvl4pPr marL="2184400" indent="-546100">
              <a:spcBef>
                <a:spcPts val="4500"/>
              </a:spcBef>
              <a:defRPr sz="4200"/>
            </a:lvl4pPr>
            <a:lvl5pPr marL="2730500" indent="-546100">
              <a:spcBef>
                <a:spcPts val="4500"/>
              </a:spcBef>
              <a:defRPr sz="4200"/>
            </a:lvl5pPr>
          </a:lstStyle>
          <a:p>
            <a:r>
              <a:t>Body Level One</a:t>
            </a:r>
          </a:p>
          <a:p>
            <a:pPr lvl="1"/>
            <a:r>
              <a:t>Body Level Two</a:t>
            </a:r>
          </a:p>
          <a:p>
            <a:pPr lvl="2"/>
            <a:r>
              <a:t>Body Level Three</a:t>
            </a:r>
          </a:p>
          <a:p>
            <a:pPr lvl="3"/>
            <a:r>
              <a:t>Body Level Four</a:t>
            </a:r>
          </a:p>
          <a:p>
            <a:pPr lvl="4"/>
            <a:r>
              <a:t>Body Level Five</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231900" y="863600"/>
            <a:ext cx="21907500" cy="2006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Title Text</a:t>
            </a:r>
          </a:p>
        </p:txBody>
      </p:sp>
      <p:sp>
        <p:nvSpPr>
          <p:cNvPr id="3" name="Body Level One…"/>
          <p:cNvSpPr txBox="1">
            <a:spLocks noGrp="1"/>
          </p:cNvSpPr>
          <p:nvPr>
            <p:ph type="body" idx="1"/>
          </p:nvPr>
        </p:nvSpPr>
        <p:spPr>
          <a:xfrm>
            <a:off x="1231900" y="2844800"/>
            <a:ext cx="21907500" cy="9448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0793" y="13049250"/>
            <a:ext cx="431293" cy="520700"/>
          </a:xfrm>
          <a:prstGeom prst="rect">
            <a:avLst/>
          </a:prstGeom>
          <a:ln w="12700">
            <a:miter lim="400000"/>
          </a:ln>
        </p:spPr>
        <p:txBody>
          <a:bodyPr wrap="none" lIns="50800" tIns="50800" rIns="50800" bIns="50800" anchor="ctr">
            <a:spAutoFit/>
          </a:bodyPr>
          <a:lstStyle>
            <a:lvl1pPr algn="ctr">
              <a:spcBef>
                <a:spcPts val="0"/>
              </a:spcBef>
              <a:defRPr sz="2400"/>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825500" rtl="0" latinLnBrk="0">
        <a:lnSpc>
          <a:spcPct val="100000"/>
        </a:lnSpc>
        <a:spcBef>
          <a:spcPts val="0"/>
        </a:spcBef>
        <a:spcAft>
          <a:spcPts val="0"/>
        </a:spcAft>
        <a:buClrTx/>
        <a:buSzTx/>
        <a:buFontTx/>
        <a:buNone/>
        <a:tabLst/>
        <a:defRPr sz="6200" b="0" i="0" u="none" strike="noStrike" cap="all" spc="992" baseline="0">
          <a:solidFill>
            <a:srgbClr val="FFFFFF"/>
          </a:solidFill>
          <a:uFillTx/>
          <a:latin typeface="+mn-lt"/>
          <a:ea typeface="+mn-ea"/>
          <a:cs typeface="+mn-cs"/>
          <a:sym typeface="Avenir Light"/>
        </a:defRPr>
      </a:lvl1pPr>
      <a:lvl2pPr marL="0" marR="0" indent="0" algn="l" defTabSz="825500" rtl="0" latinLnBrk="0">
        <a:lnSpc>
          <a:spcPct val="100000"/>
        </a:lnSpc>
        <a:spcBef>
          <a:spcPts val="0"/>
        </a:spcBef>
        <a:spcAft>
          <a:spcPts val="0"/>
        </a:spcAft>
        <a:buClrTx/>
        <a:buSzTx/>
        <a:buFontTx/>
        <a:buNone/>
        <a:tabLst/>
        <a:defRPr sz="6200" b="0" i="0" u="none" strike="noStrike" cap="all" spc="992" baseline="0">
          <a:solidFill>
            <a:srgbClr val="FFFFFF"/>
          </a:solidFill>
          <a:uFillTx/>
          <a:latin typeface="+mn-lt"/>
          <a:ea typeface="+mn-ea"/>
          <a:cs typeface="+mn-cs"/>
          <a:sym typeface="Avenir Light"/>
        </a:defRPr>
      </a:lvl2pPr>
      <a:lvl3pPr marL="0" marR="0" indent="0" algn="l" defTabSz="825500" rtl="0" latinLnBrk="0">
        <a:lnSpc>
          <a:spcPct val="100000"/>
        </a:lnSpc>
        <a:spcBef>
          <a:spcPts val="0"/>
        </a:spcBef>
        <a:spcAft>
          <a:spcPts val="0"/>
        </a:spcAft>
        <a:buClrTx/>
        <a:buSzTx/>
        <a:buFontTx/>
        <a:buNone/>
        <a:tabLst/>
        <a:defRPr sz="6200" b="0" i="0" u="none" strike="noStrike" cap="all" spc="992" baseline="0">
          <a:solidFill>
            <a:srgbClr val="FFFFFF"/>
          </a:solidFill>
          <a:uFillTx/>
          <a:latin typeface="+mn-lt"/>
          <a:ea typeface="+mn-ea"/>
          <a:cs typeface="+mn-cs"/>
          <a:sym typeface="Avenir Light"/>
        </a:defRPr>
      </a:lvl3pPr>
      <a:lvl4pPr marL="0" marR="0" indent="0" algn="l" defTabSz="825500" rtl="0" latinLnBrk="0">
        <a:lnSpc>
          <a:spcPct val="100000"/>
        </a:lnSpc>
        <a:spcBef>
          <a:spcPts val="0"/>
        </a:spcBef>
        <a:spcAft>
          <a:spcPts val="0"/>
        </a:spcAft>
        <a:buClrTx/>
        <a:buSzTx/>
        <a:buFontTx/>
        <a:buNone/>
        <a:tabLst/>
        <a:defRPr sz="6200" b="0" i="0" u="none" strike="noStrike" cap="all" spc="992" baseline="0">
          <a:solidFill>
            <a:srgbClr val="FFFFFF"/>
          </a:solidFill>
          <a:uFillTx/>
          <a:latin typeface="+mn-lt"/>
          <a:ea typeface="+mn-ea"/>
          <a:cs typeface="+mn-cs"/>
          <a:sym typeface="Avenir Light"/>
        </a:defRPr>
      </a:lvl4pPr>
      <a:lvl5pPr marL="0" marR="0" indent="0" algn="l" defTabSz="825500" rtl="0" latinLnBrk="0">
        <a:lnSpc>
          <a:spcPct val="100000"/>
        </a:lnSpc>
        <a:spcBef>
          <a:spcPts val="0"/>
        </a:spcBef>
        <a:spcAft>
          <a:spcPts val="0"/>
        </a:spcAft>
        <a:buClrTx/>
        <a:buSzTx/>
        <a:buFontTx/>
        <a:buNone/>
        <a:tabLst/>
        <a:defRPr sz="6200" b="0" i="0" u="none" strike="noStrike" cap="all" spc="992" baseline="0">
          <a:solidFill>
            <a:srgbClr val="FFFFFF"/>
          </a:solidFill>
          <a:uFillTx/>
          <a:latin typeface="+mn-lt"/>
          <a:ea typeface="+mn-ea"/>
          <a:cs typeface="+mn-cs"/>
          <a:sym typeface="Avenir Light"/>
        </a:defRPr>
      </a:lvl5pPr>
      <a:lvl6pPr marL="0" marR="0" indent="0" algn="l" defTabSz="825500" rtl="0" latinLnBrk="0">
        <a:lnSpc>
          <a:spcPct val="100000"/>
        </a:lnSpc>
        <a:spcBef>
          <a:spcPts val="0"/>
        </a:spcBef>
        <a:spcAft>
          <a:spcPts val="0"/>
        </a:spcAft>
        <a:buClrTx/>
        <a:buSzTx/>
        <a:buFontTx/>
        <a:buNone/>
        <a:tabLst/>
        <a:defRPr sz="6200" b="0" i="0" u="none" strike="noStrike" cap="all" spc="992" baseline="0">
          <a:solidFill>
            <a:srgbClr val="FFFFFF"/>
          </a:solidFill>
          <a:uFillTx/>
          <a:latin typeface="+mn-lt"/>
          <a:ea typeface="+mn-ea"/>
          <a:cs typeface="+mn-cs"/>
          <a:sym typeface="Avenir Light"/>
        </a:defRPr>
      </a:lvl6pPr>
      <a:lvl7pPr marL="0" marR="0" indent="0" algn="l" defTabSz="825500" rtl="0" latinLnBrk="0">
        <a:lnSpc>
          <a:spcPct val="100000"/>
        </a:lnSpc>
        <a:spcBef>
          <a:spcPts val="0"/>
        </a:spcBef>
        <a:spcAft>
          <a:spcPts val="0"/>
        </a:spcAft>
        <a:buClrTx/>
        <a:buSzTx/>
        <a:buFontTx/>
        <a:buNone/>
        <a:tabLst/>
        <a:defRPr sz="6200" b="0" i="0" u="none" strike="noStrike" cap="all" spc="992" baseline="0">
          <a:solidFill>
            <a:srgbClr val="FFFFFF"/>
          </a:solidFill>
          <a:uFillTx/>
          <a:latin typeface="+mn-lt"/>
          <a:ea typeface="+mn-ea"/>
          <a:cs typeface="+mn-cs"/>
          <a:sym typeface="Avenir Light"/>
        </a:defRPr>
      </a:lvl7pPr>
      <a:lvl8pPr marL="0" marR="0" indent="0" algn="l" defTabSz="825500" rtl="0" latinLnBrk="0">
        <a:lnSpc>
          <a:spcPct val="100000"/>
        </a:lnSpc>
        <a:spcBef>
          <a:spcPts val="0"/>
        </a:spcBef>
        <a:spcAft>
          <a:spcPts val="0"/>
        </a:spcAft>
        <a:buClrTx/>
        <a:buSzTx/>
        <a:buFontTx/>
        <a:buNone/>
        <a:tabLst/>
        <a:defRPr sz="6200" b="0" i="0" u="none" strike="noStrike" cap="all" spc="992" baseline="0">
          <a:solidFill>
            <a:srgbClr val="FFFFFF"/>
          </a:solidFill>
          <a:uFillTx/>
          <a:latin typeface="+mn-lt"/>
          <a:ea typeface="+mn-ea"/>
          <a:cs typeface="+mn-cs"/>
          <a:sym typeface="Avenir Light"/>
        </a:defRPr>
      </a:lvl8pPr>
      <a:lvl9pPr marL="0" marR="0" indent="0" algn="l" defTabSz="825500" rtl="0" latinLnBrk="0">
        <a:lnSpc>
          <a:spcPct val="100000"/>
        </a:lnSpc>
        <a:spcBef>
          <a:spcPts val="0"/>
        </a:spcBef>
        <a:spcAft>
          <a:spcPts val="0"/>
        </a:spcAft>
        <a:buClrTx/>
        <a:buSzTx/>
        <a:buFontTx/>
        <a:buNone/>
        <a:tabLst/>
        <a:defRPr sz="6200" b="0" i="0" u="none" strike="noStrike" cap="all" spc="992" baseline="0">
          <a:solidFill>
            <a:srgbClr val="FFFFFF"/>
          </a:solidFill>
          <a:uFillTx/>
          <a:latin typeface="+mn-lt"/>
          <a:ea typeface="+mn-ea"/>
          <a:cs typeface="+mn-cs"/>
          <a:sym typeface="Avenir Light"/>
        </a:defRPr>
      </a:lvl9pPr>
    </p:titleStyle>
    <p:bodyStyle>
      <a:lvl1pPr marL="635000" marR="0" indent="-635000" algn="l" defTabSz="825500" latinLnBrk="0">
        <a:lnSpc>
          <a:spcPct val="100000"/>
        </a:lnSpc>
        <a:spcBef>
          <a:spcPts val="5900"/>
        </a:spcBef>
        <a:spcAft>
          <a:spcPts val="0"/>
        </a:spcAft>
        <a:buClr>
          <a:srgbClr val="646464"/>
        </a:buClr>
        <a:buSzPct val="90000"/>
        <a:buFontTx/>
        <a:buChar char="•"/>
        <a:tabLst/>
        <a:defRPr sz="5000" b="0" i="0" u="none" strike="noStrike" cap="none" spc="0" baseline="0">
          <a:solidFill>
            <a:srgbClr val="FFFFFF"/>
          </a:solidFill>
          <a:uFillTx/>
          <a:latin typeface="+mn-lt"/>
          <a:ea typeface="+mn-ea"/>
          <a:cs typeface="+mn-cs"/>
          <a:sym typeface="Avenir Light"/>
        </a:defRPr>
      </a:lvl1pPr>
      <a:lvl2pPr marL="1270000" marR="0" indent="-635000" algn="l" defTabSz="825500" latinLnBrk="0">
        <a:lnSpc>
          <a:spcPct val="100000"/>
        </a:lnSpc>
        <a:spcBef>
          <a:spcPts val="5900"/>
        </a:spcBef>
        <a:spcAft>
          <a:spcPts val="0"/>
        </a:spcAft>
        <a:buClr>
          <a:srgbClr val="646464"/>
        </a:buClr>
        <a:buSzPct val="90000"/>
        <a:buFontTx/>
        <a:buChar char="•"/>
        <a:tabLst/>
        <a:defRPr sz="5000" b="0" i="0" u="none" strike="noStrike" cap="none" spc="0" baseline="0">
          <a:solidFill>
            <a:srgbClr val="FFFFFF"/>
          </a:solidFill>
          <a:uFillTx/>
          <a:latin typeface="+mn-lt"/>
          <a:ea typeface="+mn-ea"/>
          <a:cs typeface="+mn-cs"/>
          <a:sym typeface="Avenir Light"/>
        </a:defRPr>
      </a:lvl2pPr>
      <a:lvl3pPr marL="1905000" marR="0" indent="-635000" algn="l" defTabSz="825500" latinLnBrk="0">
        <a:lnSpc>
          <a:spcPct val="100000"/>
        </a:lnSpc>
        <a:spcBef>
          <a:spcPts val="5900"/>
        </a:spcBef>
        <a:spcAft>
          <a:spcPts val="0"/>
        </a:spcAft>
        <a:buClr>
          <a:srgbClr val="646464"/>
        </a:buClr>
        <a:buSzPct val="90000"/>
        <a:buFontTx/>
        <a:buChar char="•"/>
        <a:tabLst/>
        <a:defRPr sz="5000" b="0" i="0" u="none" strike="noStrike" cap="none" spc="0" baseline="0">
          <a:solidFill>
            <a:srgbClr val="FFFFFF"/>
          </a:solidFill>
          <a:uFillTx/>
          <a:latin typeface="+mn-lt"/>
          <a:ea typeface="+mn-ea"/>
          <a:cs typeface="+mn-cs"/>
          <a:sym typeface="Avenir Light"/>
        </a:defRPr>
      </a:lvl3pPr>
      <a:lvl4pPr marL="2540000" marR="0" indent="-635000" algn="l" defTabSz="825500" latinLnBrk="0">
        <a:lnSpc>
          <a:spcPct val="100000"/>
        </a:lnSpc>
        <a:spcBef>
          <a:spcPts val="5900"/>
        </a:spcBef>
        <a:spcAft>
          <a:spcPts val="0"/>
        </a:spcAft>
        <a:buClr>
          <a:srgbClr val="646464"/>
        </a:buClr>
        <a:buSzPct val="90000"/>
        <a:buFontTx/>
        <a:buChar char="•"/>
        <a:tabLst/>
        <a:defRPr sz="5000" b="0" i="0" u="none" strike="noStrike" cap="none" spc="0" baseline="0">
          <a:solidFill>
            <a:srgbClr val="FFFFFF"/>
          </a:solidFill>
          <a:uFillTx/>
          <a:latin typeface="+mn-lt"/>
          <a:ea typeface="+mn-ea"/>
          <a:cs typeface="+mn-cs"/>
          <a:sym typeface="Avenir Light"/>
        </a:defRPr>
      </a:lvl4pPr>
      <a:lvl5pPr marL="3175000" marR="0" indent="-635000" algn="l" defTabSz="825500" latinLnBrk="0">
        <a:lnSpc>
          <a:spcPct val="100000"/>
        </a:lnSpc>
        <a:spcBef>
          <a:spcPts val="5900"/>
        </a:spcBef>
        <a:spcAft>
          <a:spcPts val="0"/>
        </a:spcAft>
        <a:buClr>
          <a:srgbClr val="646464"/>
        </a:buClr>
        <a:buSzPct val="90000"/>
        <a:buFontTx/>
        <a:buChar char="•"/>
        <a:tabLst/>
        <a:defRPr sz="5000" b="0" i="0" u="none" strike="noStrike" cap="none" spc="0" baseline="0">
          <a:solidFill>
            <a:srgbClr val="FFFFFF"/>
          </a:solidFill>
          <a:uFillTx/>
          <a:latin typeface="+mn-lt"/>
          <a:ea typeface="+mn-ea"/>
          <a:cs typeface="+mn-cs"/>
          <a:sym typeface="Avenir Light"/>
        </a:defRPr>
      </a:lvl5pPr>
      <a:lvl6pPr marL="3810000" marR="0" indent="-635000" algn="l" defTabSz="825500" latinLnBrk="0">
        <a:lnSpc>
          <a:spcPct val="100000"/>
        </a:lnSpc>
        <a:spcBef>
          <a:spcPts val="5900"/>
        </a:spcBef>
        <a:spcAft>
          <a:spcPts val="0"/>
        </a:spcAft>
        <a:buClr>
          <a:srgbClr val="646464"/>
        </a:buClr>
        <a:buSzPct val="90000"/>
        <a:buFontTx/>
        <a:buChar char="•"/>
        <a:tabLst/>
        <a:defRPr sz="5000" b="0" i="0" u="none" strike="noStrike" cap="none" spc="0" baseline="0">
          <a:solidFill>
            <a:srgbClr val="FFFFFF"/>
          </a:solidFill>
          <a:uFillTx/>
          <a:latin typeface="+mn-lt"/>
          <a:ea typeface="+mn-ea"/>
          <a:cs typeface="+mn-cs"/>
          <a:sym typeface="Avenir Light"/>
        </a:defRPr>
      </a:lvl6pPr>
      <a:lvl7pPr marL="4445000" marR="0" indent="-635000" algn="l" defTabSz="825500" latinLnBrk="0">
        <a:lnSpc>
          <a:spcPct val="100000"/>
        </a:lnSpc>
        <a:spcBef>
          <a:spcPts val="5900"/>
        </a:spcBef>
        <a:spcAft>
          <a:spcPts val="0"/>
        </a:spcAft>
        <a:buClr>
          <a:srgbClr val="646464"/>
        </a:buClr>
        <a:buSzPct val="90000"/>
        <a:buFontTx/>
        <a:buChar char="•"/>
        <a:tabLst/>
        <a:defRPr sz="5000" b="0" i="0" u="none" strike="noStrike" cap="none" spc="0" baseline="0">
          <a:solidFill>
            <a:srgbClr val="FFFFFF"/>
          </a:solidFill>
          <a:uFillTx/>
          <a:latin typeface="+mn-lt"/>
          <a:ea typeface="+mn-ea"/>
          <a:cs typeface="+mn-cs"/>
          <a:sym typeface="Avenir Light"/>
        </a:defRPr>
      </a:lvl7pPr>
      <a:lvl8pPr marL="5080000" marR="0" indent="-635000" algn="l" defTabSz="825500" latinLnBrk="0">
        <a:lnSpc>
          <a:spcPct val="100000"/>
        </a:lnSpc>
        <a:spcBef>
          <a:spcPts val="5900"/>
        </a:spcBef>
        <a:spcAft>
          <a:spcPts val="0"/>
        </a:spcAft>
        <a:buClr>
          <a:srgbClr val="646464"/>
        </a:buClr>
        <a:buSzPct val="90000"/>
        <a:buFontTx/>
        <a:buChar char="•"/>
        <a:tabLst/>
        <a:defRPr sz="5000" b="0" i="0" u="none" strike="noStrike" cap="none" spc="0" baseline="0">
          <a:solidFill>
            <a:srgbClr val="FFFFFF"/>
          </a:solidFill>
          <a:uFillTx/>
          <a:latin typeface="+mn-lt"/>
          <a:ea typeface="+mn-ea"/>
          <a:cs typeface="+mn-cs"/>
          <a:sym typeface="Avenir Light"/>
        </a:defRPr>
      </a:lvl8pPr>
      <a:lvl9pPr marL="5715000" marR="0" indent="-635000" algn="l" defTabSz="825500" latinLnBrk="0">
        <a:lnSpc>
          <a:spcPct val="100000"/>
        </a:lnSpc>
        <a:spcBef>
          <a:spcPts val="5900"/>
        </a:spcBef>
        <a:spcAft>
          <a:spcPts val="0"/>
        </a:spcAft>
        <a:buClr>
          <a:srgbClr val="646464"/>
        </a:buClr>
        <a:buSzPct val="90000"/>
        <a:buFontTx/>
        <a:buChar char="•"/>
        <a:tabLst/>
        <a:defRPr sz="5000" b="0" i="0" u="none" strike="noStrike" cap="none" spc="0" baseline="0">
          <a:solidFill>
            <a:srgbClr val="FFFFFF"/>
          </a:solidFill>
          <a:uFillTx/>
          <a:latin typeface="+mn-lt"/>
          <a:ea typeface="+mn-ea"/>
          <a:cs typeface="+mn-cs"/>
          <a:sym typeface="Avenir Light"/>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Avenir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Avenir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Avenir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Avenir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Avenir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Avenir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Avenir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Avenir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Avenir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IMG_0358.jpeg" descr="IMG_0358.jpeg"/>
          <p:cNvPicPr>
            <a:picLocks noGrp="1" noChangeAspect="1"/>
          </p:cNvPicPr>
          <p:nvPr>
            <p:ph type="pic" idx="21"/>
          </p:nvPr>
        </p:nvPicPr>
        <p:blipFill>
          <a:blip r:embed="rId2"/>
          <a:srcRect t="12622" b="12622"/>
          <a:stretch>
            <a:fillRect/>
          </a:stretch>
        </p:blipFill>
        <p:spPr>
          <a:xfrm>
            <a:off x="0" y="0"/>
            <a:ext cx="24384000" cy="13716000"/>
          </a:xfrm>
          <a:prstGeom prst="rect">
            <a:avLst/>
          </a:prstGeom>
        </p:spPr>
      </p:pic>
      <p:sp>
        <p:nvSpPr>
          <p:cNvPr id="158" name="From grief to grace"/>
          <p:cNvSpPr txBox="1">
            <a:spLocks noGrp="1"/>
          </p:cNvSpPr>
          <p:nvPr>
            <p:ph type="title"/>
          </p:nvPr>
        </p:nvSpPr>
        <p:spPr>
          <a:xfrm>
            <a:off x="3293676" y="218431"/>
            <a:ext cx="17796648" cy="1671338"/>
          </a:xfrm>
          <a:prstGeom prst="rect">
            <a:avLst/>
          </a:prstGeom>
          <a:solidFill>
            <a:srgbClr val="000000"/>
          </a:solidFill>
        </p:spPr>
        <p:txBody>
          <a:bodyPr/>
          <a:lstStyle/>
          <a:p>
            <a:r>
              <a:t>From grief to grace</a:t>
            </a:r>
          </a:p>
        </p:txBody>
      </p:sp>
      <p:sp>
        <p:nvSpPr>
          <p:cNvPr id="159" name="Del dolor a la gracia"/>
          <p:cNvSpPr txBox="1"/>
          <p:nvPr/>
        </p:nvSpPr>
        <p:spPr>
          <a:xfrm>
            <a:off x="2772516" y="11763869"/>
            <a:ext cx="18838968" cy="1769226"/>
          </a:xfrm>
          <a:prstGeom prst="rect">
            <a:avLst/>
          </a:prstGeom>
          <a:solidFill>
            <a:srgbClr val="00000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spcBef>
                <a:spcPts val="0"/>
              </a:spcBef>
              <a:defRPr sz="8600" cap="all" spc="1375"/>
            </a:lvl1pPr>
          </a:lstStyle>
          <a:p>
            <a:r>
              <a:t>Del dolor a la gracia</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Jeremiah 31:9,13, 16-19,25 ESV- [25] For I will satisfy the weary soul, and every languishing soul I will replenish.&quot;…"/>
          <p:cNvSpPr txBox="1">
            <a:spLocks noGrp="1"/>
          </p:cNvSpPr>
          <p:nvPr>
            <p:ph type="body" idx="1"/>
          </p:nvPr>
        </p:nvSpPr>
        <p:spPr>
          <a:xfrm>
            <a:off x="119275" y="142587"/>
            <a:ext cx="23986352" cy="13430826"/>
          </a:xfrm>
          <a:prstGeom prst="rect">
            <a:avLst/>
          </a:prstGeom>
        </p:spPr>
        <p:txBody>
          <a:bodyPr numCol="2" spcCol="1199317"/>
          <a:lstStyle/>
          <a:p>
            <a:pPr marL="787400" indent="-787400">
              <a:defRPr sz="6200"/>
            </a:pPr>
            <a:r>
              <a:rPr dirty="0"/>
              <a:t>Jeremiah 31:9,13, 16-19,25 ESV- [25] For I will satisfy the </a:t>
            </a:r>
            <a:r>
              <a:rPr u="sng" dirty="0">
                <a:latin typeface="Avenir Heavy"/>
                <a:ea typeface="Avenir Heavy"/>
                <a:cs typeface="Avenir Heavy"/>
                <a:sym typeface="Avenir Heavy"/>
              </a:rPr>
              <a:t>weary</a:t>
            </a:r>
            <a:r>
              <a:rPr dirty="0"/>
              <a:t> soul, and every </a:t>
            </a:r>
            <a:r>
              <a:rPr u="sng" dirty="0">
                <a:latin typeface="Avenir Heavy"/>
                <a:ea typeface="Avenir Heavy"/>
                <a:cs typeface="Avenir Heavy"/>
                <a:sym typeface="Avenir Heavy"/>
              </a:rPr>
              <a:t>languishing</a:t>
            </a:r>
            <a:r>
              <a:rPr dirty="0"/>
              <a:t> soul I will replenish."</a:t>
            </a:r>
          </a:p>
          <a:p>
            <a:pPr marL="787400" indent="-787400">
              <a:defRPr sz="6200"/>
            </a:pPr>
            <a:r>
              <a:rPr dirty="0"/>
              <a:t>You can’t produce repentance without grief. (2 </a:t>
            </a:r>
            <a:r>
              <a:rPr dirty="0" err="1"/>
              <a:t>Cor</a:t>
            </a:r>
            <a:r>
              <a:rPr dirty="0"/>
              <a:t>. 7:10)</a:t>
            </a:r>
          </a:p>
          <a:p>
            <a:pPr marL="787400" indent="-787400">
              <a:defRPr sz="6200"/>
            </a:pPr>
            <a:endParaRPr lang="en-US" dirty="0"/>
          </a:p>
          <a:p>
            <a:pPr marL="787400" indent="-787400">
              <a:defRPr sz="6200"/>
            </a:pPr>
            <a:endParaRPr lang="en-US" dirty="0"/>
          </a:p>
          <a:p>
            <a:pPr marL="787400" indent="-787400">
              <a:defRPr sz="6200"/>
            </a:pPr>
            <a:r>
              <a:rPr dirty="0" err="1"/>
              <a:t>Jeremías</a:t>
            </a:r>
            <a:r>
              <a:rPr dirty="0"/>
              <a:t> 31:9,13,16-19,25 LBLA-[25] </a:t>
            </a:r>
            <a:r>
              <a:rPr dirty="0" err="1"/>
              <a:t>Porque</a:t>
            </a:r>
            <a:r>
              <a:rPr dirty="0"/>
              <a:t> yo he de </a:t>
            </a:r>
            <a:r>
              <a:rPr dirty="0" err="1"/>
              <a:t>satisfacer</a:t>
            </a:r>
            <a:r>
              <a:rPr dirty="0"/>
              <a:t> al alma </a:t>
            </a:r>
            <a:r>
              <a:rPr u="sng" dirty="0" err="1">
                <a:latin typeface="Avenir Heavy"/>
                <a:ea typeface="Avenir Heavy"/>
                <a:cs typeface="Avenir Heavy"/>
                <a:sym typeface="Avenir Heavy"/>
              </a:rPr>
              <a:t>cansada</a:t>
            </a:r>
            <a:r>
              <a:rPr dirty="0"/>
              <a:t> y he de </a:t>
            </a:r>
            <a:r>
              <a:rPr dirty="0" err="1"/>
              <a:t>saciar</a:t>
            </a:r>
            <a:r>
              <a:rPr dirty="0"/>
              <a:t> a </a:t>
            </a:r>
            <a:r>
              <a:rPr dirty="0" err="1"/>
              <a:t>toda</a:t>
            </a:r>
            <a:r>
              <a:rPr dirty="0"/>
              <a:t> alma </a:t>
            </a:r>
            <a:r>
              <a:rPr u="sng" dirty="0" err="1">
                <a:latin typeface="Avenir Heavy"/>
                <a:ea typeface="Avenir Heavy"/>
                <a:cs typeface="Avenir Heavy"/>
                <a:sym typeface="Avenir Heavy"/>
              </a:rPr>
              <a:t>atribulada</a:t>
            </a:r>
            <a:r>
              <a:rPr dirty="0"/>
              <a:t>.  </a:t>
            </a:r>
          </a:p>
          <a:p>
            <a:pPr marL="787400" indent="-787400">
              <a:defRPr sz="6200"/>
            </a:pPr>
            <a:r>
              <a:rPr dirty="0"/>
              <a:t>No se </a:t>
            </a:r>
            <a:r>
              <a:rPr dirty="0" err="1"/>
              <a:t>puede</a:t>
            </a:r>
            <a:r>
              <a:rPr dirty="0"/>
              <a:t> </a:t>
            </a:r>
            <a:r>
              <a:rPr dirty="0" err="1"/>
              <a:t>producir</a:t>
            </a:r>
            <a:r>
              <a:rPr dirty="0"/>
              <a:t> </a:t>
            </a:r>
            <a:r>
              <a:rPr dirty="0" err="1"/>
              <a:t>arrepentimiento</a:t>
            </a:r>
            <a:r>
              <a:rPr dirty="0"/>
              <a:t> sin dolor. (2 </a:t>
            </a:r>
            <a:r>
              <a:rPr dirty="0" err="1"/>
              <a:t>Cor</a:t>
            </a:r>
            <a:r>
              <a:rPr dirty="0"/>
              <a:t>. 7:10)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Jeremiah 31:31-34 ESV- &quot;Behold, the days are coming, declares the LORD, when I will make a new covenant with the house of Israel and the house of Judah, [32] not like the covenant that I made with their fathers on the day when I took them by the hand to "/>
          <p:cNvSpPr txBox="1">
            <a:spLocks noGrp="1"/>
          </p:cNvSpPr>
          <p:nvPr>
            <p:ph type="body" idx="1"/>
          </p:nvPr>
        </p:nvSpPr>
        <p:spPr>
          <a:xfrm>
            <a:off x="119275" y="142587"/>
            <a:ext cx="23986352" cy="13430826"/>
          </a:xfrm>
          <a:prstGeom prst="rect">
            <a:avLst/>
          </a:prstGeom>
        </p:spPr>
        <p:txBody>
          <a:bodyPr numCol="2" spcCol="1199317"/>
          <a:lstStyle/>
          <a:p>
            <a:pPr marL="740155" indent="-740155" defTabSz="775969">
              <a:spcBef>
                <a:spcPts val="5500"/>
              </a:spcBef>
              <a:defRPr sz="5828"/>
            </a:pPr>
            <a:r>
              <a:rPr dirty="0"/>
              <a:t>Jeremiah 31:31-34 ESV- "Behold, the days are coming, declares the LORD, when I will make a </a:t>
            </a:r>
            <a:r>
              <a:rPr u="sng" dirty="0">
                <a:latin typeface="Avenir Heavy"/>
                <a:ea typeface="Avenir Heavy"/>
                <a:cs typeface="Avenir Heavy"/>
                <a:sym typeface="Avenir Heavy"/>
              </a:rPr>
              <a:t>new covenant</a:t>
            </a:r>
            <a:r>
              <a:rPr dirty="0"/>
              <a:t> with the house of Israel and the house of Judah, [32] not like the covenant that I made with their fathers on the day when I took them by the hand to bring them out of the land of Egypt, my covenant that they broke, though I was their husband, declares the LORD. </a:t>
            </a:r>
          </a:p>
          <a:p>
            <a:pPr marL="740155" indent="-740155" defTabSz="775969">
              <a:spcBef>
                <a:spcPts val="5500"/>
              </a:spcBef>
              <a:defRPr sz="5828"/>
            </a:pPr>
            <a:endParaRPr lang="en-US" dirty="0"/>
          </a:p>
          <a:p>
            <a:pPr marL="740155" indent="-740155" defTabSz="775969">
              <a:spcBef>
                <a:spcPts val="5500"/>
              </a:spcBef>
              <a:defRPr sz="5828"/>
            </a:pPr>
            <a:r>
              <a:rPr dirty="0" err="1"/>
              <a:t>Jeremías</a:t>
            </a:r>
            <a:r>
              <a:rPr dirty="0"/>
              <a:t> 31:31-34 LBLA- He </a:t>
            </a:r>
            <a:r>
              <a:rPr dirty="0" err="1"/>
              <a:t>aquí</a:t>
            </a:r>
            <a:r>
              <a:rPr dirty="0"/>
              <a:t>, </a:t>
            </a:r>
            <a:r>
              <a:rPr dirty="0" err="1"/>
              <a:t>vienen</a:t>
            </a:r>
            <a:r>
              <a:rPr dirty="0"/>
              <a:t> </a:t>
            </a:r>
            <a:r>
              <a:rPr dirty="0" err="1"/>
              <a:t>días</a:t>
            </a:r>
            <a:r>
              <a:rPr dirty="0"/>
              <a:t>--</a:t>
            </a:r>
            <a:r>
              <a:rPr dirty="0" err="1"/>
              <a:t>declara</a:t>
            </a:r>
            <a:r>
              <a:rPr dirty="0"/>
              <a:t> el SEÑOR--en </a:t>
            </a:r>
            <a:r>
              <a:rPr dirty="0" err="1"/>
              <a:t>que</a:t>
            </a:r>
            <a:r>
              <a:rPr dirty="0"/>
              <a:t> </a:t>
            </a:r>
            <a:r>
              <a:rPr dirty="0" err="1"/>
              <a:t>haré</a:t>
            </a:r>
            <a:r>
              <a:rPr dirty="0"/>
              <a:t> con la casa de Israel y con la casa de </a:t>
            </a:r>
            <a:r>
              <a:rPr dirty="0" err="1"/>
              <a:t>Judá</a:t>
            </a:r>
            <a:r>
              <a:rPr dirty="0"/>
              <a:t> un </a:t>
            </a:r>
            <a:r>
              <a:rPr u="sng" dirty="0" err="1">
                <a:latin typeface="Avenir Heavy"/>
                <a:ea typeface="Avenir Heavy"/>
                <a:cs typeface="Avenir Heavy"/>
                <a:sym typeface="Avenir Heavy"/>
              </a:rPr>
              <a:t>nuevo</a:t>
            </a:r>
            <a:r>
              <a:rPr u="sng" dirty="0">
                <a:latin typeface="Avenir Heavy"/>
                <a:ea typeface="Avenir Heavy"/>
                <a:cs typeface="Avenir Heavy"/>
                <a:sym typeface="Avenir Heavy"/>
              </a:rPr>
              <a:t> </a:t>
            </a:r>
            <a:r>
              <a:rPr u="sng" dirty="0" err="1">
                <a:latin typeface="Avenir Heavy"/>
                <a:ea typeface="Avenir Heavy"/>
                <a:cs typeface="Avenir Heavy"/>
                <a:sym typeface="Avenir Heavy"/>
              </a:rPr>
              <a:t>pacto</a:t>
            </a:r>
            <a:r>
              <a:rPr dirty="0"/>
              <a:t>, [32] no </a:t>
            </a:r>
            <a:r>
              <a:rPr dirty="0" err="1"/>
              <a:t>como</a:t>
            </a:r>
            <a:r>
              <a:rPr dirty="0"/>
              <a:t> el </a:t>
            </a:r>
            <a:r>
              <a:rPr dirty="0" err="1"/>
              <a:t>pacto</a:t>
            </a:r>
            <a:r>
              <a:rPr dirty="0"/>
              <a:t> </a:t>
            </a:r>
            <a:r>
              <a:rPr dirty="0" err="1"/>
              <a:t>que</a:t>
            </a:r>
            <a:r>
              <a:rPr dirty="0"/>
              <a:t> </a:t>
            </a:r>
            <a:r>
              <a:rPr dirty="0" err="1"/>
              <a:t>hice</a:t>
            </a:r>
            <a:r>
              <a:rPr dirty="0"/>
              <a:t> con </a:t>
            </a:r>
            <a:r>
              <a:rPr dirty="0" err="1"/>
              <a:t>sus</a:t>
            </a:r>
            <a:r>
              <a:rPr dirty="0"/>
              <a:t> padres el </a:t>
            </a:r>
            <a:r>
              <a:rPr dirty="0" err="1"/>
              <a:t>día</a:t>
            </a:r>
            <a:r>
              <a:rPr dirty="0"/>
              <a:t> </a:t>
            </a:r>
            <a:r>
              <a:rPr dirty="0" err="1"/>
              <a:t>que</a:t>
            </a:r>
            <a:r>
              <a:rPr dirty="0"/>
              <a:t> los </a:t>
            </a:r>
            <a:r>
              <a:rPr dirty="0" err="1"/>
              <a:t>tomé</a:t>
            </a:r>
            <a:r>
              <a:rPr dirty="0"/>
              <a:t> de la </a:t>
            </a:r>
            <a:r>
              <a:rPr dirty="0" err="1"/>
              <a:t>mano</a:t>
            </a:r>
            <a:r>
              <a:rPr dirty="0"/>
              <a:t> para </a:t>
            </a:r>
            <a:r>
              <a:rPr dirty="0" err="1"/>
              <a:t>sacarlos</a:t>
            </a:r>
            <a:r>
              <a:rPr dirty="0"/>
              <a:t> de la </a:t>
            </a:r>
            <a:r>
              <a:rPr dirty="0" err="1"/>
              <a:t>tierra</a:t>
            </a:r>
            <a:r>
              <a:rPr dirty="0"/>
              <a:t> de </a:t>
            </a:r>
            <a:r>
              <a:rPr dirty="0" err="1"/>
              <a:t>Egipto</a:t>
            </a:r>
            <a:r>
              <a:rPr dirty="0"/>
              <a:t>, mi </a:t>
            </a:r>
            <a:r>
              <a:rPr dirty="0" err="1"/>
              <a:t>pacto</a:t>
            </a:r>
            <a:r>
              <a:rPr dirty="0"/>
              <a:t> </a:t>
            </a:r>
            <a:r>
              <a:rPr dirty="0" err="1"/>
              <a:t>que</a:t>
            </a:r>
            <a:r>
              <a:rPr dirty="0"/>
              <a:t> </a:t>
            </a:r>
            <a:r>
              <a:rPr dirty="0" err="1"/>
              <a:t>ellos</a:t>
            </a:r>
            <a:r>
              <a:rPr dirty="0"/>
              <a:t> </a:t>
            </a:r>
            <a:r>
              <a:rPr dirty="0" err="1"/>
              <a:t>rompieron</a:t>
            </a:r>
            <a:r>
              <a:rPr dirty="0"/>
              <a:t>, </a:t>
            </a:r>
            <a:r>
              <a:rPr dirty="0" err="1"/>
              <a:t>aunque</a:t>
            </a:r>
            <a:r>
              <a:rPr dirty="0"/>
              <a:t> </a:t>
            </a:r>
            <a:r>
              <a:rPr dirty="0" err="1"/>
              <a:t>fui</a:t>
            </a:r>
            <a:r>
              <a:rPr dirty="0"/>
              <a:t> un </a:t>
            </a:r>
            <a:r>
              <a:rPr dirty="0" err="1"/>
              <a:t>esposo</a:t>
            </a:r>
            <a:r>
              <a:rPr dirty="0"/>
              <a:t> para </a:t>
            </a:r>
            <a:r>
              <a:rPr dirty="0" err="1"/>
              <a:t>ellos</a:t>
            </a:r>
            <a:r>
              <a:rPr dirty="0"/>
              <a:t>--</a:t>
            </a:r>
            <a:r>
              <a:rPr dirty="0" err="1"/>
              <a:t>declara</a:t>
            </a:r>
            <a:r>
              <a:rPr dirty="0"/>
              <a:t> el SEÑOR;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Jeremiah 31:31-34 ESV- [33] For this is the covenant that I will make with the house of Israel after those days, declares the LORD: I will put my law within them, and I will write it on their hearts. And I will be their God, and they shall be my people.…"/>
          <p:cNvSpPr txBox="1">
            <a:spLocks noGrp="1"/>
          </p:cNvSpPr>
          <p:nvPr>
            <p:ph type="body" idx="1"/>
          </p:nvPr>
        </p:nvSpPr>
        <p:spPr>
          <a:xfrm>
            <a:off x="119275" y="142587"/>
            <a:ext cx="23986352" cy="13430826"/>
          </a:xfrm>
          <a:prstGeom prst="rect">
            <a:avLst/>
          </a:prstGeom>
        </p:spPr>
        <p:txBody>
          <a:bodyPr numCol="2" spcCol="1199317"/>
          <a:lstStyle/>
          <a:p>
            <a:pPr marL="787400" indent="-787400">
              <a:defRPr sz="6200"/>
            </a:pPr>
            <a:r>
              <a:rPr dirty="0"/>
              <a:t>Jeremiah 31:31-34 ESV- [33] For this is the covenant that I will make with the house of Israel after those days, declares the LORD: I will put my law within them, and I will write it on their </a:t>
            </a:r>
            <a:r>
              <a:rPr u="sng" dirty="0">
                <a:latin typeface="Avenir Heavy"/>
                <a:ea typeface="Avenir Heavy"/>
                <a:cs typeface="Avenir Heavy"/>
                <a:sym typeface="Avenir Heavy"/>
              </a:rPr>
              <a:t>hearts</a:t>
            </a:r>
            <a:r>
              <a:rPr dirty="0"/>
              <a:t>. And I will be their God, and they shall be my people. </a:t>
            </a:r>
          </a:p>
          <a:p>
            <a:pPr marL="787400" indent="-787400">
              <a:defRPr sz="6200"/>
            </a:pPr>
            <a:endParaRPr lang="en-US" dirty="0"/>
          </a:p>
          <a:p>
            <a:pPr marL="787400" indent="-787400">
              <a:defRPr sz="6200"/>
            </a:pPr>
            <a:endParaRPr lang="en-US" dirty="0"/>
          </a:p>
          <a:p>
            <a:pPr marL="787400" indent="-787400">
              <a:defRPr sz="6200"/>
            </a:pPr>
            <a:r>
              <a:rPr dirty="0" err="1"/>
              <a:t>Jeremías</a:t>
            </a:r>
            <a:r>
              <a:rPr dirty="0"/>
              <a:t> 31:31-34 LBLA- [33] </a:t>
            </a:r>
            <a:r>
              <a:rPr dirty="0" err="1"/>
              <a:t>porque</a:t>
            </a:r>
            <a:r>
              <a:rPr dirty="0"/>
              <a:t> este es el </a:t>
            </a:r>
            <a:r>
              <a:rPr dirty="0" err="1"/>
              <a:t>pacto</a:t>
            </a:r>
            <a:r>
              <a:rPr dirty="0"/>
              <a:t> </a:t>
            </a:r>
            <a:r>
              <a:rPr dirty="0" err="1"/>
              <a:t>que</a:t>
            </a:r>
            <a:r>
              <a:rPr dirty="0"/>
              <a:t> </a:t>
            </a:r>
            <a:r>
              <a:rPr dirty="0" err="1"/>
              <a:t>haré</a:t>
            </a:r>
            <a:r>
              <a:rPr dirty="0"/>
              <a:t> con la casa de Israel </a:t>
            </a:r>
            <a:r>
              <a:rPr dirty="0" err="1"/>
              <a:t>después</a:t>
            </a:r>
            <a:r>
              <a:rPr dirty="0"/>
              <a:t> de </a:t>
            </a:r>
            <a:r>
              <a:rPr dirty="0" err="1"/>
              <a:t>aquellos</a:t>
            </a:r>
            <a:r>
              <a:rPr dirty="0"/>
              <a:t> </a:t>
            </a:r>
            <a:r>
              <a:rPr dirty="0" err="1"/>
              <a:t>días</a:t>
            </a:r>
            <a:r>
              <a:rPr dirty="0"/>
              <a:t>--</a:t>
            </a:r>
            <a:r>
              <a:rPr dirty="0" err="1"/>
              <a:t>declara</a:t>
            </a:r>
            <a:r>
              <a:rPr dirty="0"/>
              <a:t> el SEÑOR--. </a:t>
            </a:r>
            <a:r>
              <a:rPr dirty="0" err="1"/>
              <a:t>Pondré</a:t>
            </a:r>
            <a:r>
              <a:rPr dirty="0"/>
              <a:t> mi </a:t>
            </a:r>
            <a:r>
              <a:rPr dirty="0" err="1"/>
              <a:t>ley</a:t>
            </a:r>
            <a:r>
              <a:rPr dirty="0"/>
              <a:t> </a:t>
            </a:r>
            <a:r>
              <a:rPr dirty="0" err="1"/>
              <a:t>dentro</a:t>
            </a:r>
            <a:r>
              <a:rPr dirty="0"/>
              <a:t> de </a:t>
            </a:r>
            <a:r>
              <a:rPr dirty="0" err="1"/>
              <a:t>ellos</a:t>
            </a:r>
            <a:r>
              <a:rPr dirty="0"/>
              <a:t>, y </a:t>
            </a:r>
            <a:r>
              <a:rPr dirty="0" err="1"/>
              <a:t>sobre</a:t>
            </a:r>
            <a:r>
              <a:rPr dirty="0"/>
              <a:t> </a:t>
            </a:r>
            <a:r>
              <a:rPr dirty="0" err="1"/>
              <a:t>sus</a:t>
            </a:r>
            <a:r>
              <a:rPr dirty="0"/>
              <a:t> </a:t>
            </a:r>
            <a:r>
              <a:rPr u="sng" dirty="0" err="1">
                <a:latin typeface="Avenir Heavy"/>
                <a:ea typeface="Avenir Heavy"/>
                <a:cs typeface="Avenir Heavy"/>
                <a:sym typeface="Avenir Heavy"/>
              </a:rPr>
              <a:t>corazones</a:t>
            </a:r>
            <a:r>
              <a:rPr dirty="0"/>
              <a:t> la </a:t>
            </a:r>
            <a:r>
              <a:rPr dirty="0" err="1"/>
              <a:t>escribiré</a:t>
            </a:r>
            <a:r>
              <a:rPr dirty="0"/>
              <a:t>; y yo </a:t>
            </a:r>
            <a:r>
              <a:rPr dirty="0" err="1"/>
              <a:t>seré</a:t>
            </a:r>
            <a:r>
              <a:rPr dirty="0"/>
              <a:t> su Dios y </a:t>
            </a:r>
            <a:r>
              <a:rPr dirty="0" err="1"/>
              <a:t>ellos</a:t>
            </a:r>
            <a:r>
              <a:rPr dirty="0"/>
              <a:t> </a:t>
            </a:r>
            <a:r>
              <a:rPr dirty="0" err="1"/>
              <a:t>serán</a:t>
            </a:r>
            <a:r>
              <a:rPr dirty="0"/>
              <a:t> mi pueblo.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Jeremiah 31:31-34 ESV- [34] And no longer shall each one teach his neighbor and each his brother, saying, 'Know the LORD,' for they shall all know me, from the least of them to the greatest, declares the LORD. For I will forgive their iniquity, and I wil"/>
          <p:cNvSpPr txBox="1">
            <a:spLocks noGrp="1"/>
          </p:cNvSpPr>
          <p:nvPr>
            <p:ph type="body" idx="1"/>
          </p:nvPr>
        </p:nvSpPr>
        <p:spPr>
          <a:xfrm>
            <a:off x="119275" y="142587"/>
            <a:ext cx="23986352" cy="13430826"/>
          </a:xfrm>
          <a:prstGeom prst="rect">
            <a:avLst/>
          </a:prstGeom>
        </p:spPr>
        <p:txBody>
          <a:bodyPr numCol="2" spcCol="1199317"/>
          <a:lstStyle/>
          <a:p>
            <a:pPr marL="787400" indent="-787400">
              <a:defRPr sz="6200"/>
            </a:pPr>
            <a:r>
              <a:rPr dirty="0"/>
              <a:t>Jeremiah 31:31-34 ESV- [34] And no longer shall each one teach his neighbor and each his brother, saying, 'Know the LORD,' for they shall all know me, from the least of them to the greatest, declares the LORD. For I will forgive their iniquity, and I will remember their sin no more."</a:t>
            </a:r>
          </a:p>
          <a:p>
            <a:pPr marL="787400" indent="-787400">
              <a:defRPr sz="6200"/>
            </a:pPr>
            <a:endParaRPr lang="en-US" dirty="0"/>
          </a:p>
          <a:p>
            <a:pPr marL="787400" indent="-787400">
              <a:defRPr sz="6200"/>
            </a:pPr>
            <a:endParaRPr lang="en-US" dirty="0"/>
          </a:p>
          <a:p>
            <a:pPr marL="787400" indent="-787400">
              <a:defRPr sz="6200"/>
            </a:pPr>
            <a:r>
              <a:rPr dirty="0" err="1"/>
              <a:t>Jeremías</a:t>
            </a:r>
            <a:r>
              <a:rPr dirty="0"/>
              <a:t> 31:31-34 LBLA- [34] Y no </a:t>
            </a:r>
            <a:r>
              <a:rPr dirty="0" err="1"/>
              <a:t>tendrán</a:t>
            </a:r>
            <a:r>
              <a:rPr dirty="0"/>
              <a:t> </a:t>
            </a:r>
            <a:r>
              <a:rPr dirty="0" err="1"/>
              <a:t>que</a:t>
            </a:r>
            <a:r>
              <a:rPr dirty="0"/>
              <a:t> </a:t>
            </a:r>
            <a:r>
              <a:rPr dirty="0" err="1"/>
              <a:t>enseñar</a:t>
            </a:r>
            <a:r>
              <a:rPr dirty="0"/>
              <a:t> </a:t>
            </a:r>
            <a:r>
              <a:rPr dirty="0" err="1"/>
              <a:t>más</a:t>
            </a:r>
            <a:r>
              <a:rPr dirty="0"/>
              <a:t> cada uno a su </a:t>
            </a:r>
            <a:r>
              <a:rPr dirty="0" err="1"/>
              <a:t>prójimo</a:t>
            </a:r>
            <a:r>
              <a:rPr dirty="0"/>
              <a:t> y cada </a:t>
            </a:r>
            <a:r>
              <a:rPr dirty="0" err="1"/>
              <a:t>cual</a:t>
            </a:r>
            <a:r>
              <a:rPr dirty="0"/>
              <a:t> a su </a:t>
            </a:r>
            <a:r>
              <a:rPr dirty="0" err="1"/>
              <a:t>hermano</a:t>
            </a:r>
            <a:r>
              <a:rPr dirty="0"/>
              <a:t>, </a:t>
            </a:r>
            <a:r>
              <a:rPr dirty="0" err="1"/>
              <a:t>diciendo</a:t>
            </a:r>
            <a:r>
              <a:rPr dirty="0"/>
              <a:t>: "</a:t>
            </a:r>
            <a:r>
              <a:rPr dirty="0" err="1"/>
              <a:t>Conoce</a:t>
            </a:r>
            <a:r>
              <a:rPr dirty="0"/>
              <a:t> al SEÑOR", </a:t>
            </a:r>
            <a:r>
              <a:rPr dirty="0" err="1"/>
              <a:t>porque</a:t>
            </a:r>
            <a:r>
              <a:rPr dirty="0"/>
              <a:t> todos me </a:t>
            </a:r>
            <a:r>
              <a:rPr dirty="0" err="1"/>
              <a:t>conocerán</a:t>
            </a:r>
            <a:r>
              <a:rPr dirty="0"/>
              <a:t>, </a:t>
            </a:r>
            <a:r>
              <a:rPr dirty="0" err="1"/>
              <a:t>desde</a:t>
            </a:r>
            <a:r>
              <a:rPr dirty="0"/>
              <a:t> el </a:t>
            </a:r>
            <a:r>
              <a:rPr dirty="0" err="1"/>
              <a:t>más</a:t>
            </a:r>
            <a:r>
              <a:rPr dirty="0"/>
              <a:t> </a:t>
            </a:r>
            <a:r>
              <a:rPr dirty="0" err="1"/>
              <a:t>pequeño</a:t>
            </a:r>
            <a:r>
              <a:rPr dirty="0"/>
              <a:t> de </a:t>
            </a:r>
            <a:r>
              <a:rPr dirty="0" err="1"/>
              <a:t>ellos</a:t>
            </a:r>
            <a:r>
              <a:rPr dirty="0"/>
              <a:t> hasta el </a:t>
            </a:r>
            <a:r>
              <a:rPr dirty="0" err="1"/>
              <a:t>más</a:t>
            </a:r>
            <a:r>
              <a:rPr dirty="0"/>
              <a:t> grande--</a:t>
            </a:r>
            <a:r>
              <a:rPr dirty="0" err="1"/>
              <a:t>declara</a:t>
            </a:r>
            <a:r>
              <a:rPr dirty="0"/>
              <a:t> el SEÑOR--</a:t>
            </a:r>
            <a:r>
              <a:rPr dirty="0" err="1"/>
              <a:t>pues</a:t>
            </a:r>
            <a:r>
              <a:rPr dirty="0"/>
              <a:t> </a:t>
            </a:r>
            <a:r>
              <a:rPr dirty="0" err="1"/>
              <a:t>perdonaré</a:t>
            </a:r>
            <a:r>
              <a:rPr dirty="0"/>
              <a:t> su </a:t>
            </a:r>
            <a:r>
              <a:rPr dirty="0" err="1"/>
              <a:t>maldad</a:t>
            </a:r>
            <a:r>
              <a:rPr dirty="0"/>
              <a:t>, y no </a:t>
            </a:r>
            <a:r>
              <a:rPr dirty="0" err="1"/>
              <a:t>recordaré</a:t>
            </a:r>
            <a:r>
              <a:rPr dirty="0"/>
              <a:t> </a:t>
            </a:r>
            <a:r>
              <a:rPr dirty="0" err="1"/>
              <a:t>más</a:t>
            </a:r>
            <a:r>
              <a:rPr dirty="0"/>
              <a:t> su </a:t>
            </a:r>
            <a:r>
              <a:rPr dirty="0" err="1"/>
              <a:t>pecado</a:t>
            </a:r>
            <a:r>
              <a:rPr dirty="0"/>
              <a: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Israel’s needs a new heart!…"/>
          <p:cNvSpPr txBox="1">
            <a:spLocks noGrp="1"/>
          </p:cNvSpPr>
          <p:nvPr>
            <p:ph type="body" idx="1"/>
          </p:nvPr>
        </p:nvSpPr>
        <p:spPr>
          <a:xfrm>
            <a:off x="119275" y="142587"/>
            <a:ext cx="23986352" cy="13430826"/>
          </a:xfrm>
          <a:prstGeom prst="rect">
            <a:avLst/>
          </a:prstGeom>
        </p:spPr>
        <p:txBody>
          <a:bodyPr numCol="2" spcCol="1199317"/>
          <a:lstStyle/>
          <a:p>
            <a:pPr marL="787400" indent="-787400">
              <a:defRPr sz="6200"/>
            </a:pPr>
            <a:r>
              <a:rPr dirty="0"/>
              <a:t>Israel’s needs a new heart! </a:t>
            </a:r>
          </a:p>
          <a:p>
            <a:pPr marL="787400" indent="-787400">
              <a:defRPr sz="6200"/>
            </a:pPr>
            <a:r>
              <a:rPr dirty="0"/>
              <a:t>They have a sin problem because they have a heart problem. </a:t>
            </a:r>
          </a:p>
          <a:p>
            <a:pPr marL="787400" indent="-787400">
              <a:defRPr sz="6200"/>
            </a:pPr>
            <a:endParaRPr dirty="0"/>
          </a:p>
          <a:p>
            <a:pPr marL="787400" indent="-787400">
              <a:defRPr sz="6200"/>
            </a:pPr>
            <a:endParaRPr lang="en-US" dirty="0"/>
          </a:p>
          <a:p>
            <a:pPr marL="787400" indent="-787400">
              <a:defRPr sz="6200"/>
            </a:pPr>
            <a:endParaRPr lang="en-US" dirty="0"/>
          </a:p>
          <a:p>
            <a:pPr marL="787400" indent="-787400">
              <a:defRPr sz="6200"/>
            </a:pPr>
            <a:endParaRPr lang="en-US" dirty="0"/>
          </a:p>
          <a:p>
            <a:pPr marL="787400" indent="-787400">
              <a:defRPr sz="6200"/>
            </a:pPr>
            <a:endParaRPr lang="en-US" dirty="0"/>
          </a:p>
          <a:p>
            <a:pPr marL="787400" indent="-787400">
              <a:defRPr sz="6200"/>
            </a:pPr>
            <a:r>
              <a:rPr dirty="0"/>
              <a:t>¡Israel </a:t>
            </a:r>
            <a:r>
              <a:rPr dirty="0" err="1"/>
              <a:t>necesita</a:t>
            </a:r>
            <a:r>
              <a:rPr dirty="0"/>
              <a:t> un </a:t>
            </a:r>
            <a:r>
              <a:rPr dirty="0" err="1"/>
              <a:t>corazón</a:t>
            </a:r>
            <a:r>
              <a:rPr dirty="0"/>
              <a:t> </a:t>
            </a:r>
            <a:r>
              <a:rPr dirty="0" err="1"/>
              <a:t>nuevo</a:t>
            </a:r>
            <a:r>
              <a:rPr dirty="0"/>
              <a:t>! </a:t>
            </a:r>
          </a:p>
          <a:p>
            <a:pPr marL="787400" indent="-787400">
              <a:defRPr sz="6200"/>
            </a:pPr>
            <a:r>
              <a:rPr dirty="0" err="1"/>
              <a:t>Tienen</a:t>
            </a:r>
            <a:r>
              <a:rPr dirty="0"/>
              <a:t> un </a:t>
            </a:r>
            <a:r>
              <a:rPr dirty="0" err="1"/>
              <a:t>problema</a:t>
            </a:r>
            <a:r>
              <a:rPr dirty="0"/>
              <a:t> de </a:t>
            </a:r>
            <a:r>
              <a:rPr dirty="0" err="1"/>
              <a:t>pecado</a:t>
            </a:r>
            <a:r>
              <a:rPr dirty="0"/>
              <a:t> </a:t>
            </a:r>
            <a:r>
              <a:rPr dirty="0" err="1"/>
              <a:t>porque</a:t>
            </a:r>
            <a:r>
              <a:rPr dirty="0"/>
              <a:t> </a:t>
            </a:r>
            <a:r>
              <a:rPr dirty="0" err="1"/>
              <a:t>tienen</a:t>
            </a:r>
            <a:r>
              <a:rPr dirty="0"/>
              <a:t> un </a:t>
            </a:r>
            <a:r>
              <a:rPr dirty="0" err="1"/>
              <a:t>problema</a:t>
            </a:r>
            <a:r>
              <a:rPr dirty="0"/>
              <a:t> de </a:t>
            </a:r>
            <a:r>
              <a:rPr dirty="0" err="1"/>
              <a:t>corazón</a:t>
            </a:r>
            <a:r>
              <a:rPr dirty="0"/>
              <a:t>.</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Matthew 5:1-3 ESV- Seeing the crowds, he went up on the mountain, and when he sat down, his disciples came to him. [2] And he opened his mouth and taught them, saying: [3] &quot;Blessed are the poor in spirit, for theirs is the kingdom of heaven.…"/>
          <p:cNvSpPr txBox="1">
            <a:spLocks noGrp="1"/>
          </p:cNvSpPr>
          <p:nvPr>
            <p:ph type="body" idx="1"/>
          </p:nvPr>
        </p:nvSpPr>
        <p:spPr>
          <a:xfrm>
            <a:off x="119275" y="142587"/>
            <a:ext cx="23986352" cy="13430826"/>
          </a:xfrm>
          <a:prstGeom prst="rect">
            <a:avLst/>
          </a:prstGeom>
        </p:spPr>
        <p:txBody>
          <a:bodyPr numCol="2" spcCol="1199317"/>
          <a:lstStyle/>
          <a:p>
            <a:pPr marL="787400" indent="-787400">
              <a:defRPr sz="6200"/>
            </a:pPr>
            <a:r>
              <a:rPr dirty="0"/>
              <a:t>Matthew 5:1-3 ESV- Seeing the crowds, </a:t>
            </a:r>
            <a:r>
              <a:rPr u="sng" dirty="0">
                <a:latin typeface="Avenir Heavy"/>
                <a:ea typeface="Avenir Heavy"/>
                <a:cs typeface="Avenir Heavy"/>
                <a:sym typeface="Avenir Heavy"/>
              </a:rPr>
              <a:t>he went up on the mountain</a:t>
            </a:r>
            <a:r>
              <a:rPr dirty="0"/>
              <a:t>, and when he sat down, his disciples came to him. [2] And he opened his mouth and taught them, saying: [3] "Blessed are the poor in spirit, for theirs is the kingdom of heaven.</a:t>
            </a:r>
          </a:p>
          <a:p>
            <a:pPr marL="787400" indent="-787400">
              <a:defRPr sz="6200"/>
            </a:pPr>
            <a:endParaRPr dirty="0"/>
          </a:p>
          <a:p>
            <a:pPr marL="787400" indent="-787400">
              <a:defRPr sz="6200"/>
            </a:pPr>
            <a:endParaRPr lang="en-US" dirty="0"/>
          </a:p>
          <a:p>
            <a:pPr marL="787400" indent="-787400">
              <a:defRPr sz="6200"/>
            </a:pPr>
            <a:r>
              <a:rPr dirty="0"/>
              <a:t>Mateo 5:1-3 LBLA- Y </a:t>
            </a:r>
            <a:r>
              <a:rPr dirty="0" err="1"/>
              <a:t>cuando</a:t>
            </a:r>
            <a:r>
              <a:rPr dirty="0"/>
              <a:t> </a:t>
            </a:r>
            <a:r>
              <a:rPr dirty="0" err="1"/>
              <a:t>vio</a:t>
            </a:r>
            <a:r>
              <a:rPr dirty="0"/>
              <a:t> las multitudes, </a:t>
            </a:r>
            <a:r>
              <a:rPr u="sng" dirty="0" err="1">
                <a:latin typeface="Avenir Heavy"/>
                <a:ea typeface="Avenir Heavy"/>
                <a:cs typeface="Avenir Heavy"/>
                <a:sym typeface="Avenir Heavy"/>
              </a:rPr>
              <a:t>subió</a:t>
            </a:r>
            <a:r>
              <a:rPr u="sng" dirty="0">
                <a:latin typeface="Avenir Heavy"/>
                <a:ea typeface="Avenir Heavy"/>
                <a:cs typeface="Avenir Heavy"/>
                <a:sym typeface="Avenir Heavy"/>
              </a:rPr>
              <a:t> al monte</a:t>
            </a:r>
            <a:r>
              <a:rPr dirty="0"/>
              <a:t>; y </a:t>
            </a:r>
            <a:r>
              <a:rPr dirty="0" err="1"/>
              <a:t>después</a:t>
            </a:r>
            <a:r>
              <a:rPr dirty="0"/>
              <a:t> de </a:t>
            </a:r>
            <a:r>
              <a:rPr dirty="0" err="1"/>
              <a:t>sentarse</a:t>
            </a:r>
            <a:r>
              <a:rPr dirty="0"/>
              <a:t>, </a:t>
            </a:r>
            <a:r>
              <a:rPr dirty="0" err="1"/>
              <a:t>sus</a:t>
            </a:r>
            <a:r>
              <a:rPr dirty="0"/>
              <a:t> </a:t>
            </a:r>
            <a:r>
              <a:rPr dirty="0" err="1"/>
              <a:t>discípulos</a:t>
            </a:r>
            <a:r>
              <a:rPr dirty="0"/>
              <a:t> se </a:t>
            </a:r>
            <a:r>
              <a:rPr dirty="0" err="1"/>
              <a:t>acercaron</a:t>
            </a:r>
            <a:r>
              <a:rPr dirty="0"/>
              <a:t> a El. [2] Y </a:t>
            </a:r>
            <a:r>
              <a:rPr dirty="0" err="1"/>
              <a:t>abriendo</a:t>
            </a:r>
            <a:r>
              <a:rPr dirty="0"/>
              <a:t> su boca, les </a:t>
            </a:r>
            <a:r>
              <a:rPr dirty="0" err="1"/>
              <a:t>enseñaba</a:t>
            </a:r>
            <a:r>
              <a:rPr dirty="0"/>
              <a:t>, </a:t>
            </a:r>
            <a:r>
              <a:rPr dirty="0" err="1"/>
              <a:t>diciendo</a:t>
            </a:r>
            <a:r>
              <a:rPr dirty="0"/>
              <a:t>: [3] </a:t>
            </a:r>
            <a:r>
              <a:rPr dirty="0" err="1"/>
              <a:t>Bienaventurados</a:t>
            </a:r>
            <a:r>
              <a:rPr dirty="0"/>
              <a:t> los </a:t>
            </a:r>
            <a:r>
              <a:rPr dirty="0" err="1"/>
              <a:t>pobres</a:t>
            </a:r>
            <a:r>
              <a:rPr dirty="0"/>
              <a:t> en </a:t>
            </a:r>
            <a:r>
              <a:rPr dirty="0" err="1"/>
              <a:t>espíritu</a:t>
            </a:r>
            <a:r>
              <a:rPr dirty="0"/>
              <a:t>, </a:t>
            </a:r>
            <a:r>
              <a:rPr dirty="0" err="1"/>
              <a:t>pues</a:t>
            </a:r>
            <a:r>
              <a:rPr dirty="0"/>
              <a:t> de </a:t>
            </a:r>
            <a:r>
              <a:rPr dirty="0" err="1"/>
              <a:t>ellos</a:t>
            </a:r>
            <a:r>
              <a:rPr dirty="0"/>
              <a:t> es el </a:t>
            </a:r>
            <a:r>
              <a:rPr dirty="0" err="1"/>
              <a:t>reino</a:t>
            </a:r>
            <a:r>
              <a:rPr dirty="0"/>
              <a:t> de los </a:t>
            </a:r>
            <a:r>
              <a:rPr dirty="0" err="1"/>
              <a:t>cielos</a:t>
            </a:r>
            <a:r>
              <a:rPr dirty="0"/>
              <a:t>.</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his isn’t a sermon about an ideal life in an ideal world, but about kingdom life in a fallen world.…"/>
          <p:cNvSpPr txBox="1">
            <a:spLocks noGrp="1"/>
          </p:cNvSpPr>
          <p:nvPr>
            <p:ph type="body" idx="1"/>
          </p:nvPr>
        </p:nvSpPr>
        <p:spPr>
          <a:xfrm>
            <a:off x="119275" y="142587"/>
            <a:ext cx="23986352" cy="13430826"/>
          </a:xfrm>
          <a:prstGeom prst="rect">
            <a:avLst/>
          </a:prstGeom>
        </p:spPr>
        <p:txBody>
          <a:bodyPr numCol="2" spcCol="1199317"/>
          <a:lstStyle/>
          <a:p>
            <a:pPr marL="787400" indent="-787400">
              <a:defRPr sz="6200"/>
            </a:pPr>
            <a:r>
              <a:rPr dirty="0"/>
              <a:t>This isn’t a sermon about an ideal life in an ideal world, but about kingdom life in a fallen world. </a:t>
            </a:r>
          </a:p>
          <a:p>
            <a:pPr marL="787400" indent="-787400">
              <a:defRPr sz="6200"/>
            </a:pPr>
            <a:r>
              <a:rPr dirty="0"/>
              <a:t>Matthew 5:48 ESV- You therefore must be perfect, as your heavenly Father is perfect.</a:t>
            </a:r>
          </a:p>
          <a:p>
            <a:pPr marL="787400" indent="-787400">
              <a:defRPr sz="6200"/>
            </a:pPr>
            <a:endParaRPr lang="en-US" dirty="0"/>
          </a:p>
          <a:p>
            <a:pPr marL="787400" indent="-787400">
              <a:defRPr sz="6200"/>
            </a:pPr>
            <a:endParaRPr lang="en-US" dirty="0"/>
          </a:p>
          <a:p>
            <a:pPr marL="787400" indent="-787400">
              <a:defRPr sz="6200"/>
            </a:pPr>
            <a:r>
              <a:rPr dirty="0"/>
              <a:t>Este no es un </a:t>
            </a:r>
            <a:r>
              <a:rPr dirty="0" err="1"/>
              <a:t>sermón</a:t>
            </a:r>
            <a:r>
              <a:rPr dirty="0"/>
              <a:t> </a:t>
            </a:r>
            <a:r>
              <a:rPr dirty="0" err="1"/>
              <a:t>sobre</a:t>
            </a:r>
            <a:r>
              <a:rPr dirty="0"/>
              <a:t> </a:t>
            </a:r>
            <a:r>
              <a:rPr dirty="0" err="1"/>
              <a:t>una</a:t>
            </a:r>
            <a:r>
              <a:rPr dirty="0"/>
              <a:t> vida ideal en un </a:t>
            </a:r>
            <a:r>
              <a:rPr dirty="0" err="1"/>
              <a:t>mundo</a:t>
            </a:r>
            <a:r>
              <a:rPr dirty="0"/>
              <a:t> ideal, sino </a:t>
            </a:r>
            <a:r>
              <a:rPr dirty="0" err="1"/>
              <a:t>sobre</a:t>
            </a:r>
            <a:r>
              <a:rPr dirty="0"/>
              <a:t> la vida del </a:t>
            </a:r>
            <a:r>
              <a:rPr dirty="0" err="1"/>
              <a:t>reino</a:t>
            </a:r>
            <a:r>
              <a:rPr dirty="0"/>
              <a:t> en un </a:t>
            </a:r>
            <a:r>
              <a:rPr dirty="0" err="1"/>
              <a:t>mundo</a:t>
            </a:r>
            <a:r>
              <a:rPr dirty="0"/>
              <a:t> </a:t>
            </a:r>
            <a:r>
              <a:rPr dirty="0" err="1"/>
              <a:t>caído</a:t>
            </a:r>
            <a:r>
              <a:rPr dirty="0"/>
              <a:t>.</a:t>
            </a:r>
          </a:p>
          <a:p>
            <a:pPr marL="787400" indent="-787400">
              <a:defRPr sz="6200"/>
            </a:pPr>
            <a:r>
              <a:rPr dirty="0"/>
              <a:t>Mateo 5:48 LBLA- </a:t>
            </a:r>
            <a:r>
              <a:rPr dirty="0" err="1"/>
              <a:t>Por</a:t>
            </a:r>
            <a:r>
              <a:rPr dirty="0"/>
              <a:t> </a:t>
            </a:r>
            <a:r>
              <a:rPr dirty="0" err="1"/>
              <a:t>tanto</a:t>
            </a:r>
            <a:r>
              <a:rPr dirty="0"/>
              <a:t>, sed </a:t>
            </a:r>
            <a:r>
              <a:rPr dirty="0" err="1"/>
              <a:t>vosotros</a:t>
            </a:r>
            <a:r>
              <a:rPr dirty="0"/>
              <a:t> perfectos </a:t>
            </a:r>
            <a:r>
              <a:rPr dirty="0" err="1"/>
              <a:t>como</a:t>
            </a:r>
            <a:r>
              <a:rPr dirty="0"/>
              <a:t> </a:t>
            </a:r>
            <a:r>
              <a:rPr dirty="0" err="1"/>
              <a:t>vuestro</a:t>
            </a:r>
            <a:r>
              <a:rPr dirty="0"/>
              <a:t> Padre celestial es perfecto.</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Jeremiah 31:3-4,13,21-22,28 ESV- the LORD appeared to him from far away. I have loved you with an everlasting love; therefore I have continued my faithfulness to you. [4] Again I will build you, and you shall be built, O virgin Israel! Again you shall ad"/>
          <p:cNvSpPr txBox="1">
            <a:spLocks noGrp="1"/>
          </p:cNvSpPr>
          <p:nvPr>
            <p:ph type="body" idx="1"/>
          </p:nvPr>
        </p:nvSpPr>
        <p:spPr>
          <a:xfrm>
            <a:off x="119275" y="277503"/>
            <a:ext cx="23986352" cy="13295910"/>
          </a:xfrm>
          <a:prstGeom prst="rect">
            <a:avLst/>
          </a:prstGeom>
        </p:spPr>
        <p:txBody>
          <a:bodyPr numCol="2" spcCol="1199317"/>
          <a:lstStyle/>
          <a:p>
            <a:pPr marL="787400" indent="-787400">
              <a:defRPr sz="6200"/>
            </a:pPr>
            <a:r>
              <a:rPr dirty="0"/>
              <a:t>Jeremiah 31:3-4,13,21-22,28 ESV- the LORD appeared to him from far away. I have loved you with </a:t>
            </a:r>
            <a:r>
              <a:rPr dirty="0">
                <a:latin typeface="Avenir Heavy"/>
                <a:ea typeface="Avenir Heavy"/>
                <a:cs typeface="Avenir Heavy"/>
                <a:sym typeface="Avenir Heavy"/>
              </a:rPr>
              <a:t>an everlasting love</a:t>
            </a:r>
            <a:r>
              <a:rPr dirty="0"/>
              <a:t>; therefore I have continued my faithfulness to you. [4] Again I will build you, and you shall be built, O </a:t>
            </a:r>
            <a:r>
              <a:rPr u="sng" dirty="0">
                <a:latin typeface="Avenir Heavy"/>
                <a:ea typeface="Avenir Heavy"/>
                <a:cs typeface="Avenir Heavy"/>
                <a:sym typeface="Avenir Heavy"/>
              </a:rPr>
              <a:t>virgin Israel</a:t>
            </a:r>
            <a:r>
              <a:rPr dirty="0"/>
              <a:t>! Again you shall adorn yourself with tambourines and shall go forth in the dance of the merrymakers. </a:t>
            </a:r>
            <a:endParaRPr lang="en-US" dirty="0"/>
          </a:p>
          <a:p>
            <a:pPr marL="787400" indent="-787400">
              <a:defRPr sz="6200"/>
            </a:pPr>
            <a:r>
              <a:rPr dirty="0" err="1"/>
              <a:t>Jeremías</a:t>
            </a:r>
            <a:r>
              <a:rPr dirty="0"/>
              <a:t> 31:3-4,13,21-22,28 </a:t>
            </a:r>
            <a:r>
              <a:rPr dirty="0" err="1"/>
              <a:t>LBLA-Desde</a:t>
            </a:r>
            <a:r>
              <a:rPr dirty="0"/>
              <a:t> </a:t>
            </a:r>
            <a:r>
              <a:rPr dirty="0" err="1"/>
              <a:t>lejos</a:t>
            </a:r>
            <a:r>
              <a:rPr dirty="0"/>
              <a:t> el SEÑOR se </a:t>
            </a:r>
            <a:r>
              <a:rPr dirty="0" err="1"/>
              <a:t>le</a:t>
            </a:r>
            <a:r>
              <a:rPr dirty="0"/>
              <a:t> </a:t>
            </a:r>
            <a:r>
              <a:rPr dirty="0" err="1"/>
              <a:t>apareció</a:t>
            </a:r>
            <a:r>
              <a:rPr dirty="0"/>
              <a:t>, </a:t>
            </a:r>
            <a:r>
              <a:rPr dirty="0" err="1"/>
              <a:t>diciendo</a:t>
            </a:r>
            <a:r>
              <a:rPr dirty="0"/>
              <a:t>: Con </a:t>
            </a:r>
            <a:r>
              <a:rPr u="sng" dirty="0">
                <a:latin typeface="Avenir Heavy"/>
                <a:ea typeface="Avenir Heavy"/>
                <a:cs typeface="Avenir Heavy"/>
                <a:sym typeface="Avenir Heavy"/>
              </a:rPr>
              <a:t>amor </a:t>
            </a:r>
            <a:r>
              <a:rPr u="sng" dirty="0" err="1">
                <a:latin typeface="Avenir Heavy"/>
                <a:ea typeface="Avenir Heavy"/>
                <a:cs typeface="Avenir Heavy"/>
                <a:sym typeface="Avenir Heavy"/>
              </a:rPr>
              <a:t>eterno</a:t>
            </a:r>
            <a:r>
              <a:rPr dirty="0"/>
              <a:t> </a:t>
            </a:r>
            <a:r>
              <a:rPr dirty="0" err="1"/>
              <a:t>te</a:t>
            </a:r>
            <a:r>
              <a:rPr dirty="0"/>
              <a:t> he </a:t>
            </a:r>
            <a:r>
              <a:rPr dirty="0" err="1"/>
              <a:t>amado</a:t>
            </a:r>
            <a:r>
              <a:rPr dirty="0"/>
              <a:t>, </a:t>
            </a:r>
            <a:r>
              <a:rPr dirty="0" err="1"/>
              <a:t>por</a:t>
            </a:r>
            <a:r>
              <a:rPr dirty="0"/>
              <a:t> </a:t>
            </a:r>
            <a:r>
              <a:rPr dirty="0" err="1"/>
              <a:t>eso</a:t>
            </a:r>
            <a:r>
              <a:rPr dirty="0"/>
              <a:t> </a:t>
            </a:r>
            <a:r>
              <a:rPr dirty="0" err="1"/>
              <a:t>te</a:t>
            </a:r>
            <a:r>
              <a:rPr dirty="0"/>
              <a:t> he </a:t>
            </a:r>
            <a:r>
              <a:rPr dirty="0" err="1"/>
              <a:t>atraído</a:t>
            </a:r>
            <a:r>
              <a:rPr dirty="0"/>
              <a:t> con </a:t>
            </a:r>
            <a:r>
              <a:rPr dirty="0" err="1"/>
              <a:t>misericordia</a:t>
            </a:r>
            <a:r>
              <a:rPr dirty="0"/>
              <a:t>. [4] De </a:t>
            </a:r>
            <a:r>
              <a:rPr dirty="0" err="1"/>
              <a:t>nuevo</a:t>
            </a:r>
            <a:r>
              <a:rPr dirty="0"/>
              <a:t> </a:t>
            </a:r>
            <a:r>
              <a:rPr dirty="0" err="1"/>
              <a:t>te</a:t>
            </a:r>
            <a:r>
              <a:rPr dirty="0"/>
              <a:t> </a:t>
            </a:r>
            <a:r>
              <a:rPr dirty="0" err="1"/>
              <a:t>edificaré</a:t>
            </a:r>
            <a:r>
              <a:rPr dirty="0"/>
              <a:t>, y </a:t>
            </a:r>
            <a:r>
              <a:rPr dirty="0" err="1"/>
              <a:t>serás</a:t>
            </a:r>
            <a:r>
              <a:rPr dirty="0"/>
              <a:t> </a:t>
            </a:r>
            <a:r>
              <a:rPr dirty="0" err="1"/>
              <a:t>reedificada</a:t>
            </a:r>
            <a:r>
              <a:rPr dirty="0"/>
              <a:t>, </a:t>
            </a:r>
            <a:r>
              <a:rPr u="sng" dirty="0" err="1">
                <a:latin typeface="Avenir Heavy"/>
                <a:ea typeface="Avenir Heavy"/>
                <a:cs typeface="Avenir Heavy"/>
                <a:sym typeface="Avenir Heavy"/>
              </a:rPr>
              <a:t>virgen</a:t>
            </a:r>
            <a:r>
              <a:rPr u="sng" dirty="0">
                <a:latin typeface="Avenir Heavy"/>
                <a:ea typeface="Avenir Heavy"/>
                <a:cs typeface="Avenir Heavy"/>
                <a:sym typeface="Avenir Heavy"/>
              </a:rPr>
              <a:t> de Israel</a:t>
            </a:r>
            <a:r>
              <a:rPr dirty="0"/>
              <a:t>; de </a:t>
            </a:r>
            <a:r>
              <a:rPr dirty="0" err="1"/>
              <a:t>nuevo</a:t>
            </a:r>
            <a:r>
              <a:rPr dirty="0"/>
              <a:t> </a:t>
            </a:r>
            <a:r>
              <a:rPr dirty="0" err="1"/>
              <a:t>tomarás</a:t>
            </a:r>
            <a:r>
              <a:rPr dirty="0"/>
              <a:t> </a:t>
            </a:r>
            <a:r>
              <a:rPr dirty="0" err="1"/>
              <a:t>tus</a:t>
            </a:r>
            <a:r>
              <a:rPr dirty="0"/>
              <a:t> </a:t>
            </a:r>
            <a:r>
              <a:rPr dirty="0" err="1"/>
              <a:t>panderos</a:t>
            </a:r>
            <a:r>
              <a:rPr dirty="0"/>
              <a:t>, y </a:t>
            </a:r>
            <a:r>
              <a:rPr dirty="0" err="1"/>
              <a:t>saldrás</a:t>
            </a:r>
            <a:r>
              <a:rPr dirty="0"/>
              <a:t> a las </a:t>
            </a:r>
            <a:r>
              <a:rPr dirty="0" err="1"/>
              <a:t>danzas</a:t>
            </a:r>
            <a:r>
              <a:rPr dirty="0"/>
              <a:t> con los </a:t>
            </a:r>
            <a:r>
              <a:rPr dirty="0" err="1"/>
              <a:t>que</a:t>
            </a:r>
            <a:r>
              <a:rPr dirty="0"/>
              <a:t> se </a:t>
            </a:r>
            <a:r>
              <a:rPr dirty="0" err="1"/>
              <a:t>divierten</a:t>
            </a:r>
            <a:r>
              <a:rPr dirty="0"/>
              <a:t>.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Jeremiah 31:3-4,13,21-22,28 ESV- [21] &quot;Set up road markers for yourself; make yourself guideposts; consider well the highway, the road by which you went. Return, O virgin Israel, return to these your cities. [22] How long will you waver, O faithless daug"/>
          <p:cNvSpPr txBox="1">
            <a:spLocks noGrp="1"/>
          </p:cNvSpPr>
          <p:nvPr>
            <p:ph type="body" idx="1"/>
          </p:nvPr>
        </p:nvSpPr>
        <p:spPr>
          <a:xfrm>
            <a:off x="119275" y="277503"/>
            <a:ext cx="23986352" cy="13295910"/>
          </a:xfrm>
          <a:prstGeom prst="rect">
            <a:avLst/>
          </a:prstGeom>
        </p:spPr>
        <p:txBody>
          <a:bodyPr numCol="2" spcCol="1199317"/>
          <a:lstStyle/>
          <a:p>
            <a:pPr marL="779526" indent="-779526" defTabSz="817244">
              <a:spcBef>
                <a:spcPts val="5800"/>
              </a:spcBef>
              <a:defRPr sz="6138"/>
            </a:pPr>
            <a:r>
              <a:t>Jeremiah 31:3-4,13,21-22,28 ESV- [21] "Set up road markers for yourself; make yourself guideposts; consider well the highway, the road by which you went. Return, O </a:t>
            </a:r>
            <a:r>
              <a:rPr u="sng">
                <a:latin typeface="Avenir Heavy"/>
                <a:ea typeface="Avenir Heavy"/>
                <a:cs typeface="Avenir Heavy"/>
                <a:sym typeface="Avenir Heavy"/>
              </a:rPr>
              <a:t>virgin Israel</a:t>
            </a:r>
            <a:r>
              <a:t>, return to these your cities. [22] How long will you waver, O faithless daughter? For the LORD has </a:t>
            </a:r>
            <a:r>
              <a:rPr u="sng">
                <a:latin typeface="Avenir Heavy"/>
                <a:ea typeface="Avenir Heavy"/>
                <a:cs typeface="Avenir Heavy"/>
                <a:sym typeface="Avenir Heavy"/>
              </a:rPr>
              <a:t>created a new thing on the earth</a:t>
            </a:r>
            <a:r>
              <a:t>: a woman encircles a man." </a:t>
            </a:r>
          </a:p>
          <a:p>
            <a:pPr marL="779526" indent="-779526" defTabSz="817244">
              <a:spcBef>
                <a:spcPts val="5800"/>
              </a:spcBef>
              <a:defRPr sz="6138"/>
            </a:pPr>
            <a:r>
              <a:t>Jeremías 31:3-4,13,21-22,28 LBLA-[21] Levanta para ti señales, coloca para ti majanos; presta atención a la calzada, al camino que anduviste. Vuelve, </a:t>
            </a:r>
            <a:r>
              <a:rPr u="sng">
                <a:latin typeface="Avenir Heavy"/>
                <a:ea typeface="Avenir Heavy"/>
                <a:cs typeface="Avenir Heavy"/>
                <a:sym typeface="Avenir Heavy"/>
              </a:rPr>
              <a:t>virgen de Israel</a:t>
            </a:r>
            <a:r>
              <a:t>, vuelve a estas tus ciudades. [22] ¿Hasta cuándo andarás errante, hija infiel? Porque el SEÑOR ha </a:t>
            </a:r>
            <a:r>
              <a:rPr u="sng">
                <a:latin typeface="Avenir Heavy"/>
                <a:ea typeface="Avenir Heavy"/>
                <a:cs typeface="Avenir Heavy"/>
                <a:sym typeface="Avenir Heavy"/>
              </a:rPr>
              <a:t>creado algo nuevo en la tierra</a:t>
            </a:r>
            <a:r>
              <a:t>: la mujer rodeará al hombre.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Jeremiah 31:3-4,13,21-22,28 ESV- [28] And it shall come to pass that as I have watched over them to pluck up and break down, to overthrow, destroy, and bring harm, so I will watch over them to build and to plant, declares the LORD.…"/>
          <p:cNvSpPr txBox="1">
            <a:spLocks noGrp="1"/>
          </p:cNvSpPr>
          <p:nvPr>
            <p:ph type="body" idx="1"/>
          </p:nvPr>
        </p:nvSpPr>
        <p:spPr>
          <a:xfrm>
            <a:off x="119275" y="277503"/>
            <a:ext cx="23986352" cy="13295910"/>
          </a:xfrm>
          <a:prstGeom prst="rect">
            <a:avLst/>
          </a:prstGeom>
        </p:spPr>
        <p:txBody>
          <a:bodyPr numCol="2" spcCol="1199317"/>
          <a:lstStyle/>
          <a:p>
            <a:pPr marL="787400" indent="-787400">
              <a:defRPr sz="6200"/>
            </a:pPr>
            <a:r>
              <a:rPr dirty="0"/>
              <a:t>Jeremiah 31:3-4,13,21-22,28 ESV- [28] And it shall come to pass that as I have watched over them to pluck up and break down, to overthrow, destroy, and bring harm, so I will watch over them to build and to plant, declares the LORD.</a:t>
            </a:r>
          </a:p>
          <a:p>
            <a:pPr marL="787400" indent="-787400">
              <a:defRPr sz="6200"/>
            </a:pPr>
            <a:endParaRPr lang="en-US" dirty="0"/>
          </a:p>
          <a:p>
            <a:pPr marL="787400" indent="-787400">
              <a:defRPr sz="6200"/>
            </a:pPr>
            <a:endParaRPr lang="en-US" dirty="0"/>
          </a:p>
          <a:p>
            <a:pPr marL="787400" indent="-787400">
              <a:defRPr sz="6200"/>
            </a:pPr>
            <a:r>
              <a:rPr dirty="0" err="1"/>
              <a:t>Jeremías</a:t>
            </a:r>
            <a:r>
              <a:rPr dirty="0"/>
              <a:t> 31:3-4,13,21-22,28 LBLA- [28] Y </a:t>
            </a:r>
            <a:r>
              <a:rPr dirty="0" err="1"/>
              <a:t>como</a:t>
            </a:r>
            <a:r>
              <a:rPr dirty="0"/>
              <a:t> </a:t>
            </a:r>
            <a:r>
              <a:rPr dirty="0" err="1"/>
              <a:t>velé</a:t>
            </a:r>
            <a:r>
              <a:rPr dirty="0"/>
              <a:t> </a:t>
            </a:r>
            <a:r>
              <a:rPr dirty="0" err="1"/>
              <a:t>sobre</a:t>
            </a:r>
            <a:r>
              <a:rPr dirty="0"/>
              <a:t> </a:t>
            </a:r>
            <a:r>
              <a:rPr dirty="0" err="1"/>
              <a:t>ellos</a:t>
            </a:r>
            <a:r>
              <a:rPr dirty="0"/>
              <a:t> para </a:t>
            </a:r>
            <a:r>
              <a:rPr dirty="0" err="1"/>
              <a:t>arrancar</a:t>
            </a:r>
            <a:r>
              <a:rPr dirty="0"/>
              <a:t> y para </a:t>
            </a:r>
            <a:r>
              <a:rPr dirty="0" err="1"/>
              <a:t>derribar</a:t>
            </a:r>
            <a:r>
              <a:rPr dirty="0"/>
              <a:t>, para </a:t>
            </a:r>
            <a:r>
              <a:rPr dirty="0" err="1"/>
              <a:t>derrocar</a:t>
            </a:r>
            <a:r>
              <a:rPr dirty="0"/>
              <a:t>, para </a:t>
            </a:r>
            <a:r>
              <a:rPr dirty="0" err="1"/>
              <a:t>destruir</a:t>
            </a:r>
            <a:r>
              <a:rPr dirty="0"/>
              <a:t> y para </a:t>
            </a:r>
            <a:r>
              <a:rPr dirty="0" err="1"/>
              <a:t>traer</a:t>
            </a:r>
            <a:r>
              <a:rPr dirty="0"/>
              <a:t> </a:t>
            </a:r>
            <a:r>
              <a:rPr dirty="0" err="1"/>
              <a:t>calamidad</a:t>
            </a:r>
            <a:r>
              <a:rPr dirty="0"/>
              <a:t>, </a:t>
            </a:r>
            <a:r>
              <a:rPr dirty="0" err="1"/>
              <a:t>así</a:t>
            </a:r>
            <a:r>
              <a:rPr dirty="0"/>
              <a:t> </a:t>
            </a:r>
            <a:r>
              <a:rPr dirty="0" err="1"/>
              <a:t>velaré</a:t>
            </a:r>
            <a:r>
              <a:rPr dirty="0"/>
              <a:t> </a:t>
            </a:r>
            <a:r>
              <a:rPr dirty="0" err="1"/>
              <a:t>sobre</a:t>
            </a:r>
            <a:r>
              <a:rPr dirty="0"/>
              <a:t> </a:t>
            </a:r>
            <a:r>
              <a:rPr dirty="0" err="1"/>
              <a:t>ellos</a:t>
            </a:r>
            <a:r>
              <a:rPr dirty="0"/>
              <a:t> para </a:t>
            </a:r>
            <a:r>
              <a:rPr dirty="0" err="1"/>
              <a:t>edificar</a:t>
            </a:r>
            <a:r>
              <a:rPr dirty="0"/>
              <a:t> y para plantar--</a:t>
            </a:r>
            <a:r>
              <a:rPr dirty="0" err="1"/>
              <a:t>declara</a:t>
            </a:r>
            <a:r>
              <a:rPr dirty="0"/>
              <a:t> el SEÑOR.</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Mark 7:6 ESV-And he said to them, &quot;Well did Isaiah prophesy of you hypocrites, as it is written, &quot;'This people honors me with their lips, but their heart is far from me…"/>
          <p:cNvSpPr txBox="1">
            <a:spLocks noGrp="1"/>
          </p:cNvSpPr>
          <p:nvPr>
            <p:ph type="body" idx="1"/>
          </p:nvPr>
        </p:nvSpPr>
        <p:spPr>
          <a:xfrm>
            <a:off x="119275" y="142587"/>
            <a:ext cx="23986352" cy="13430826"/>
          </a:xfrm>
          <a:prstGeom prst="rect">
            <a:avLst/>
          </a:prstGeom>
        </p:spPr>
        <p:txBody>
          <a:bodyPr numCol="2" spcCol="1199317"/>
          <a:lstStyle/>
          <a:p>
            <a:pPr marL="787400" indent="-787400">
              <a:defRPr sz="6200"/>
            </a:pPr>
            <a:r>
              <a:rPr dirty="0"/>
              <a:t>Mark 7:6 ESV-And he said to them, "Well did Isaiah prophesy of you hypocrites, as it is written, "'This people honors me with their lips, but their </a:t>
            </a:r>
            <a:r>
              <a:rPr u="sng" dirty="0">
                <a:latin typeface="Avenir Heavy"/>
                <a:ea typeface="Avenir Heavy"/>
                <a:cs typeface="Avenir Heavy"/>
                <a:sym typeface="Avenir Heavy"/>
              </a:rPr>
              <a:t>heart</a:t>
            </a:r>
            <a:r>
              <a:rPr dirty="0"/>
              <a:t> is far from me</a:t>
            </a:r>
          </a:p>
          <a:p>
            <a:pPr marL="787400" indent="-787400">
              <a:defRPr sz="6200"/>
            </a:pPr>
            <a:r>
              <a:rPr dirty="0"/>
              <a:t> </a:t>
            </a:r>
            <a:endParaRPr lang="en-US" dirty="0"/>
          </a:p>
          <a:p>
            <a:pPr marL="787400" indent="-787400">
              <a:defRPr sz="6200"/>
            </a:pPr>
            <a:endParaRPr lang="en-US" dirty="0"/>
          </a:p>
          <a:p>
            <a:pPr marL="787400" indent="-787400">
              <a:defRPr sz="6200"/>
            </a:pPr>
            <a:endParaRPr lang="en-US" dirty="0"/>
          </a:p>
          <a:p>
            <a:pPr marL="787400" indent="-787400">
              <a:defRPr sz="6200"/>
            </a:pPr>
            <a:endParaRPr lang="en-US" dirty="0"/>
          </a:p>
          <a:p>
            <a:pPr marL="787400" indent="-787400">
              <a:defRPr sz="6200"/>
            </a:pPr>
            <a:r>
              <a:rPr dirty="0"/>
              <a:t>Marcos 7:6 LBLA- Y El les </a:t>
            </a:r>
            <a:r>
              <a:rPr dirty="0" err="1"/>
              <a:t>dijo</a:t>
            </a:r>
            <a:r>
              <a:rPr dirty="0"/>
              <a:t>: Bien </a:t>
            </a:r>
            <a:r>
              <a:rPr dirty="0" err="1"/>
              <a:t>profetizó</a:t>
            </a:r>
            <a:r>
              <a:rPr dirty="0"/>
              <a:t> </a:t>
            </a:r>
            <a:r>
              <a:rPr dirty="0" err="1"/>
              <a:t>Isaías</a:t>
            </a:r>
            <a:r>
              <a:rPr dirty="0"/>
              <a:t> de </a:t>
            </a:r>
            <a:r>
              <a:rPr dirty="0" err="1"/>
              <a:t>vosotros</a:t>
            </a:r>
            <a:r>
              <a:rPr dirty="0"/>
              <a:t>, </a:t>
            </a:r>
            <a:r>
              <a:rPr dirty="0" err="1"/>
              <a:t>hipócritas</a:t>
            </a:r>
            <a:r>
              <a:rPr dirty="0"/>
              <a:t>, </a:t>
            </a:r>
            <a:r>
              <a:rPr dirty="0" err="1"/>
              <a:t>como</a:t>
            </a:r>
            <a:r>
              <a:rPr dirty="0"/>
              <a:t> </a:t>
            </a:r>
            <a:r>
              <a:rPr dirty="0" err="1"/>
              <a:t>está</a:t>
            </a:r>
            <a:r>
              <a:rPr dirty="0"/>
              <a:t> </a:t>
            </a:r>
            <a:r>
              <a:rPr dirty="0" err="1"/>
              <a:t>escrito</a:t>
            </a:r>
            <a:r>
              <a:rPr dirty="0"/>
              <a:t>: "ESTE PUEBLO CON LOS LABIOS ME HONRA, PERO SU </a:t>
            </a:r>
            <a:r>
              <a:rPr u="sng" dirty="0" err="1">
                <a:latin typeface="Avenir Heavy"/>
                <a:ea typeface="Avenir Heavy"/>
                <a:cs typeface="Avenir Heavy"/>
                <a:sym typeface="Avenir Heavy"/>
              </a:rPr>
              <a:t>CORAZON</a:t>
            </a:r>
            <a:r>
              <a:rPr dirty="0"/>
              <a:t> ESTA MUY LEJOS DE MI.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 name="IMG_0358.jpeg" descr="IMG_0358.jpeg"/>
          <p:cNvPicPr>
            <a:picLocks noGrp="1" noChangeAspect="1"/>
          </p:cNvPicPr>
          <p:nvPr>
            <p:ph type="pic" idx="21"/>
          </p:nvPr>
        </p:nvPicPr>
        <p:blipFill>
          <a:blip r:embed="rId2"/>
          <a:srcRect t="12622" b="12622"/>
          <a:stretch>
            <a:fillRect/>
          </a:stretch>
        </p:blipFill>
        <p:spPr>
          <a:xfrm>
            <a:off x="0" y="0"/>
            <a:ext cx="24384000" cy="13716000"/>
          </a:xfrm>
          <a:prstGeom prst="rect">
            <a:avLst/>
          </a:prstGeom>
        </p:spPr>
      </p:pic>
      <p:sp>
        <p:nvSpPr>
          <p:cNvPr id="200" name="From grief to grace"/>
          <p:cNvSpPr txBox="1">
            <a:spLocks noGrp="1"/>
          </p:cNvSpPr>
          <p:nvPr>
            <p:ph type="title"/>
          </p:nvPr>
        </p:nvSpPr>
        <p:spPr>
          <a:xfrm>
            <a:off x="3293676" y="218431"/>
            <a:ext cx="17796648" cy="1671338"/>
          </a:xfrm>
          <a:prstGeom prst="rect">
            <a:avLst/>
          </a:prstGeom>
          <a:solidFill>
            <a:srgbClr val="000000"/>
          </a:solidFill>
        </p:spPr>
        <p:txBody>
          <a:bodyPr/>
          <a:lstStyle/>
          <a:p>
            <a:r>
              <a:t>From grief to grace</a:t>
            </a:r>
          </a:p>
        </p:txBody>
      </p:sp>
      <p:sp>
        <p:nvSpPr>
          <p:cNvPr id="201" name="Del dolor a la gracia"/>
          <p:cNvSpPr txBox="1"/>
          <p:nvPr/>
        </p:nvSpPr>
        <p:spPr>
          <a:xfrm>
            <a:off x="2772516" y="11763869"/>
            <a:ext cx="18838968" cy="1769226"/>
          </a:xfrm>
          <a:prstGeom prst="rect">
            <a:avLst/>
          </a:prstGeom>
          <a:solidFill>
            <a:srgbClr val="00000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spcBef>
                <a:spcPts val="0"/>
              </a:spcBef>
              <a:defRPr sz="8600" cap="all" spc="1375"/>
            </a:lvl1pPr>
          </a:lstStyle>
          <a:p>
            <a:r>
              <a:t>Del dolor a la gracia</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Mark 7:18-23- [18] And he said to them, &quot;Then are you also without understanding? Do you not see that whatever goes into a person from outside cannot defile him, [19] since it enters not his heart but his stomach, and is expelled?&quot; ( Thus he declared all"/>
          <p:cNvSpPr txBox="1">
            <a:spLocks noGrp="1"/>
          </p:cNvSpPr>
          <p:nvPr>
            <p:ph type="body" idx="1"/>
          </p:nvPr>
        </p:nvSpPr>
        <p:spPr>
          <a:xfrm>
            <a:off x="119275" y="142587"/>
            <a:ext cx="23986352" cy="13430826"/>
          </a:xfrm>
          <a:prstGeom prst="rect">
            <a:avLst/>
          </a:prstGeom>
        </p:spPr>
        <p:txBody>
          <a:bodyPr numCol="2" spcCol="1199317"/>
          <a:lstStyle/>
          <a:p>
            <a:pPr marL="787400" indent="-787400">
              <a:defRPr sz="6200"/>
            </a:pPr>
            <a:r>
              <a:rPr dirty="0"/>
              <a:t>Mark 7:18-23- [18] And he said to them, "Then are you also without understanding? Do you not see that whatever goes into a person from outside cannot defile him, [19] since it enters not his </a:t>
            </a:r>
            <a:r>
              <a:rPr u="sng" dirty="0">
                <a:latin typeface="Avenir Heavy"/>
                <a:ea typeface="Avenir Heavy"/>
                <a:cs typeface="Avenir Heavy"/>
                <a:sym typeface="Avenir Heavy"/>
              </a:rPr>
              <a:t>heart</a:t>
            </a:r>
            <a:r>
              <a:rPr dirty="0"/>
              <a:t> but his stomach, and is expelled?" ( Thus he declared all foods clean.) </a:t>
            </a:r>
          </a:p>
          <a:p>
            <a:pPr marL="787400" indent="-787400">
              <a:defRPr sz="6200"/>
            </a:pPr>
            <a:endParaRPr lang="en-US" dirty="0"/>
          </a:p>
          <a:p>
            <a:pPr marL="787400" indent="-787400">
              <a:defRPr sz="6200"/>
            </a:pPr>
            <a:endParaRPr lang="en-US" dirty="0"/>
          </a:p>
          <a:p>
            <a:pPr marL="787400" indent="-787400">
              <a:defRPr sz="6200"/>
            </a:pPr>
            <a:r>
              <a:rPr dirty="0"/>
              <a:t>Marcos 7:18-23 LBLA- Y El les </a:t>
            </a:r>
            <a:r>
              <a:rPr dirty="0" err="1"/>
              <a:t>dijo</a:t>
            </a:r>
            <a:r>
              <a:rPr dirty="0"/>
              <a:t>*: ¿</a:t>
            </a:r>
            <a:r>
              <a:rPr dirty="0" err="1"/>
              <a:t>También</a:t>
            </a:r>
            <a:r>
              <a:rPr dirty="0"/>
              <a:t> </a:t>
            </a:r>
            <a:r>
              <a:rPr dirty="0" err="1"/>
              <a:t>vosotros</a:t>
            </a:r>
            <a:r>
              <a:rPr dirty="0"/>
              <a:t> </a:t>
            </a:r>
            <a:r>
              <a:rPr dirty="0" err="1"/>
              <a:t>sois</a:t>
            </a:r>
            <a:r>
              <a:rPr dirty="0"/>
              <a:t> tan </a:t>
            </a:r>
            <a:r>
              <a:rPr dirty="0" err="1"/>
              <a:t>faltos</a:t>
            </a:r>
            <a:r>
              <a:rPr dirty="0"/>
              <a:t> de </a:t>
            </a:r>
            <a:r>
              <a:rPr dirty="0" err="1"/>
              <a:t>entendimiento</a:t>
            </a:r>
            <a:r>
              <a:rPr dirty="0"/>
              <a:t>? ¿No </a:t>
            </a:r>
            <a:r>
              <a:rPr dirty="0" err="1"/>
              <a:t>comprendéis</a:t>
            </a:r>
            <a:r>
              <a:rPr dirty="0"/>
              <a:t> </a:t>
            </a:r>
            <a:r>
              <a:rPr dirty="0" err="1"/>
              <a:t>que</a:t>
            </a:r>
            <a:r>
              <a:rPr dirty="0"/>
              <a:t> todo lo </a:t>
            </a:r>
            <a:r>
              <a:rPr dirty="0" err="1"/>
              <a:t>que</a:t>
            </a:r>
            <a:r>
              <a:rPr dirty="0"/>
              <a:t> de </a:t>
            </a:r>
            <a:r>
              <a:rPr dirty="0" err="1"/>
              <a:t>afuera</a:t>
            </a:r>
            <a:r>
              <a:rPr dirty="0"/>
              <a:t> </a:t>
            </a:r>
            <a:r>
              <a:rPr dirty="0" err="1"/>
              <a:t>entra</a:t>
            </a:r>
            <a:r>
              <a:rPr dirty="0"/>
              <a:t> al hombre no </a:t>
            </a:r>
            <a:r>
              <a:rPr dirty="0" err="1"/>
              <a:t>le</a:t>
            </a:r>
            <a:r>
              <a:rPr dirty="0"/>
              <a:t> </a:t>
            </a:r>
            <a:r>
              <a:rPr dirty="0" err="1"/>
              <a:t>puede</a:t>
            </a:r>
            <a:r>
              <a:rPr dirty="0"/>
              <a:t> </a:t>
            </a:r>
            <a:r>
              <a:rPr dirty="0" err="1"/>
              <a:t>contaminar</a:t>
            </a:r>
            <a:r>
              <a:rPr dirty="0"/>
              <a:t>, [19] </a:t>
            </a:r>
            <a:r>
              <a:rPr dirty="0" err="1"/>
              <a:t>porque</a:t>
            </a:r>
            <a:r>
              <a:rPr dirty="0"/>
              <a:t> no </a:t>
            </a:r>
            <a:r>
              <a:rPr dirty="0" err="1"/>
              <a:t>entra</a:t>
            </a:r>
            <a:r>
              <a:rPr dirty="0"/>
              <a:t> en su </a:t>
            </a:r>
            <a:r>
              <a:rPr u="sng" dirty="0" err="1">
                <a:latin typeface="Avenir Heavy"/>
                <a:ea typeface="Avenir Heavy"/>
                <a:cs typeface="Avenir Heavy"/>
                <a:sym typeface="Avenir Heavy"/>
              </a:rPr>
              <a:t>corazón</a:t>
            </a:r>
            <a:r>
              <a:rPr dirty="0"/>
              <a:t>, sino en el </a:t>
            </a:r>
            <a:r>
              <a:rPr dirty="0" err="1"/>
              <a:t>estómago</a:t>
            </a:r>
            <a:r>
              <a:rPr dirty="0"/>
              <a:t>, y se </a:t>
            </a:r>
            <a:r>
              <a:rPr dirty="0" err="1"/>
              <a:t>elimina</a:t>
            </a:r>
            <a:r>
              <a:rPr dirty="0"/>
              <a:t>? (</a:t>
            </a:r>
            <a:r>
              <a:rPr dirty="0" err="1"/>
              <a:t>Declarando</a:t>
            </a:r>
            <a:r>
              <a:rPr dirty="0"/>
              <a:t> </a:t>
            </a:r>
            <a:r>
              <a:rPr dirty="0" err="1"/>
              <a:t>así</a:t>
            </a:r>
            <a:r>
              <a:rPr dirty="0"/>
              <a:t> </a:t>
            </a:r>
            <a:r>
              <a:rPr dirty="0" err="1"/>
              <a:t>limpios</a:t>
            </a:r>
            <a:r>
              <a:rPr dirty="0"/>
              <a:t> todos los </a:t>
            </a:r>
            <a:r>
              <a:rPr dirty="0" err="1"/>
              <a:t>alimentos</a:t>
            </a:r>
            <a:r>
              <a:rPr dirty="0"/>
              <a:t>.)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Mark 7:18-23- [20] And he said, &quot;What comes out of a person is what defiles him. [21] For from within, out of the heart of man, come evil thoughts, sexual immorality, theft, murder, adultery, [22] coveting, wickedness, deceit, sensuality, envy, slander, "/>
          <p:cNvSpPr txBox="1">
            <a:spLocks noGrp="1"/>
          </p:cNvSpPr>
          <p:nvPr>
            <p:ph type="body" idx="1"/>
          </p:nvPr>
        </p:nvSpPr>
        <p:spPr>
          <a:xfrm>
            <a:off x="119275" y="142587"/>
            <a:ext cx="23986352" cy="13430826"/>
          </a:xfrm>
          <a:prstGeom prst="rect">
            <a:avLst/>
          </a:prstGeom>
        </p:spPr>
        <p:txBody>
          <a:bodyPr numCol="2" spcCol="1199317">
            <a:normAutofit/>
          </a:bodyPr>
          <a:lstStyle/>
          <a:p>
            <a:pPr marL="732281" indent="-732281" defTabSz="767715">
              <a:spcBef>
                <a:spcPts val="5400"/>
              </a:spcBef>
              <a:defRPr sz="5766"/>
            </a:pPr>
            <a:r>
              <a:rPr dirty="0"/>
              <a:t>Mark 7:18-23- [20] And he said, "What comes out of a person is what defiles him. [21] For from within, out of the </a:t>
            </a:r>
            <a:r>
              <a:rPr u="sng" dirty="0">
                <a:latin typeface="Avenir Heavy"/>
                <a:ea typeface="Avenir Heavy"/>
                <a:cs typeface="Avenir Heavy"/>
                <a:sym typeface="Avenir Heavy"/>
              </a:rPr>
              <a:t>heart</a:t>
            </a:r>
            <a:r>
              <a:rPr dirty="0"/>
              <a:t> of man, come evil thoughts, sexual immorality, theft, murder, adultery, [22] coveting, wickedness, deceit, sensuality, envy, slander, pride, foolishness. [23] All these evil things come from within, and they defile a person."</a:t>
            </a:r>
          </a:p>
          <a:p>
            <a:pPr marL="732281" indent="-732281" defTabSz="767715">
              <a:spcBef>
                <a:spcPts val="5400"/>
              </a:spcBef>
              <a:defRPr sz="5766"/>
            </a:pPr>
            <a:endParaRPr lang="en-US" dirty="0"/>
          </a:p>
          <a:p>
            <a:pPr marL="732281" indent="-732281" defTabSz="767715">
              <a:spcBef>
                <a:spcPts val="5400"/>
              </a:spcBef>
              <a:defRPr sz="5766"/>
            </a:pPr>
            <a:r>
              <a:rPr dirty="0"/>
              <a:t>Marcos 7:18-23 LBLA- [20] Y </a:t>
            </a:r>
            <a:r>
              <a:rPr dirty="0" err="1"/>
              <a:t>decía</a:t>
            </a:r>
            <a:r>
              <a:rPr dirty="0"/>
              <a:t>: Lo </a:t>
            </a:r>
            <a:r>
              <a:rPr dirty="0" err="1"/>
              <a:t>que</a:t>
            </a:r>
            <a:r>
              <a:rPr dirty="0"/>
              <a:t> sale del hombre, </a:t>
            </a:r>
            <a:r>
              <a:rPr dirty="0" err="1"/>
              <a:t>eso</a:t>
            </a:r>
            <a:r>
              <a:rPr dirty="0"/>
              <a:t> es lo </a:t>
            </a:r>
            <a:r>
              <a:rPr dirty="0" err="1"/>
              <a:t>que</a:t>
            </a:r>
            <a:r>
              <a:rPr dirty="0"/>
              <a:t> </a:t>
            </a:r>
            <a:r>
              <a:rPr dirty="0" err="1"/>
              <a:t>contamina</a:t>
            </a:r>
            <a:r>
              <a:rPr dirty="0"/>
              <a:t> al hombre. [21] </a:t>
            </a:r>
            <a:r>
              <a:rPr dirty="0" err="1"/>
              <a:t>Porque</a:t>
            </a:r>
            <a:r>
              <a:rPr dirty="0"/>
              <a:t> de </a:t>
            </a:r>
            <a:r>
              <a:rPr dirty="0" err="1"/>
              <a:t>adentro</a:t>
            </a:r>
            <a:r>
              <a:rPr dirty="0"/>
              <a:t>, del </a:t>
            </a:r>
            <a:r>
              <a:rPr u="sng" dirty="0" err="1">
                <a:latin typeface="Avenir Heavy"/>
                <a:ea typeface="Avenir Heavy"/>
                <a:cs typeface="Avenir Heavy"/>
                <a:sym typeface="Avenir Heavy"/>
              </a:rPr>
              <a:t>corazón</a:t>
            </a:r>
            <a:r>
              <a:rPr dirty="0"/>
              <a:t> de los hombres, </a:t>
            </a:r>
            <a:r>
              <a:rPr dirty="0" err="1"/>
              <a:t>salen</a:t>
            </a:r>
            <a:r>
              <a:rPr dirty="0"/>
              <a:t> los </a:t>
            </a:r>
            <a:r>
              <a:rPr dirty="0" err="1"/>
              <a:t>malos</a:t>
            </a:r>
            <a:r>
              <a:rPr dirty="0"/>
              <a:t> pensamnientos, </a:t>
            </a:r>
            <a:r>
              <a:rPr dirty="0" err="1"/>
              <a:t>fornicaciones</a:t>
            </a:r>
            <a:r>
              <a:rPr dirty="0"/>
              <a:t>, </a:t>
            </a:r>
            <a:r>
              <a:rPr dirty="0" err="1"/>
              <a:t>robos</a:t>
            </a:r>
            <a:r>
              <a:rPr dirty="0"/>
              <a:t>, </a:t>
            </a:r>
            <a:r>
              <a:rPr dirty="0" err="1"/>
              <a:t>homicidios</a:t>
            </a:r>
            <a:r>
              <a:rPr dirty="0"/>
              <a:t>, </a:t>
            </a:r>
            <a:r>
              <a:rPr dirty="0" err="1"/>
              <a:t>adulterios</a:t>
            </a:r>
            <a:r>
              <a:rPr dirty="0"/>
              <a:t>, [22] </a:t>
            </a:r>
            <a:r>
              <a:rPr dirty="0" err="1"/>
              <a:t>avaricias</a:t>
            </a:r>
            <a:r>
              <a:rPr dirty="0"/>
              <a:t>, </a:t>
            </a:r>
            <a:r>
              <a:rPr dirty="0" err="1"/>
              <a:t>maldades</a:t>
            </a:r>
            <a:r>
              <a:rPr dirty="0"/>
              <a:t>, </a:t>
            </a:r>
            <a:r>
              <a:rPr dirty="0" err="1"/>
              <a:t>engaños</a:t>
            </a:r>
            <a:r>
              <a:rPr dirty="0"/>
              <a:t>, </a:t>
            </a:r>
            <a:r>
              <a:rPr dirty="0" err="1"/>
              <a:t>sensualidad</a:t>
            </a:r>
            <a:r>
              <a:rPr dirty="0"/>
              <a:t>, </a:t>
            </a:r>
            <a:r>
              <a:rPr dirty="0" err="1"/>
              <a:t>envidia</a:t>
            </a:r>
            <a:r>
              <a:rPr dirty="0"/>
              <a:t>, </a:t>
            </a:r>
            <a:r>
              <a:rPr dirty="0" err="1"/>
              <a:t>calumnia</a:t>
            </a:r>
            <a:r>
              <a:rPr dirty="0"/>
              <a:t>, </a:t>
            </a:r>
            <a:r>
              <a:rPr dirty="0" err="1"/>
              <a:t>orgullo</a:t>
            </a:r>
            <a:r>
              <a:rPr dirty="0"/>
              <a:t> e </a:t>
            </a:r>
            <a:r>
              <a:rPr dirty="0" err="1"/>
              <a:t>insensatez</a:t>
            </a:r>
            <a:r>
              <a:rPr dirty="0"/>
              <a:t>. [23] </a:t>
            </a:r>
            <a:r>
              <a:rPr dirty="0" err="1"/>
              <a:t>Todas</a:t>
            </a:r>
            <a:r>
              <a:rPr dirty="0"/>
              <a:t> </a:t>
            </a:r>
            <a:r>
              <a:rPr dirty="0" err="1"/>
              <a:t>estas</a:t>
            </a:r>
            <a:r>
              <a:rPr dirty="0"/>
              <a:t> </a:t>
            </a:r>
            <a:r>
              <a:rPr dirty="0" err="1"/>
              <a:t>maldades</a:t>
            </a:r>
            <a:r>
              <a:rPr dirty="0"/>
              <a:t> de </a:t>
            </a:r>
            <a:r>
              <a:rPr dirty="0" err="1"/>
              <a:t>adentro</a:t>
            </a:r>
            <a:r>
              <a:rPr dirty="0"/>
              <a:t> </a:t>
            </a:r>
            <a:r>
              <a:rPr dirty="0" err="1"/>
              <a:t>salen</a:t>
            </a:r>
            <a:r>
              <a:rPr dirty="0"/>
              <a:t>, y </a:t>
            </a:r>
            <a:r>
              <a:rPr dirty="0" err="1"/>
              <a:t>contaminan</a:t>
            </a:r>
            <a:r>
              <a:rPr dirty="0"/>
              <a:t> al hombre.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 name="IMG_0358.jpeg" descr="IMG_0358.jpeg"/>
          <p:cNvPicPr>
            <a:picLocks noGrp="1" noChangeAspect="1"/>
          </p:cNvPicPr>
          <p:nvPr>
            <p:ph type="pic" idx="21"/>
          </p:nvPr>
        </p:nvPicPr>
        <p:blipFill>
          <a:blip r:embed="rId2"/>
          <a:srcRect t="12622" b="12622"/>
          <a:stretch>
            <a:fillRect/>
          </a:stretch>
        </p:blipFill>
        <p:spPr>
          <a:xfrm>
            <a:off x="0" y="-1"/>
            <a:ext cx="24384001" cy="13716001"/>
          </a:xfrm>
          <a:prstGeom prst="rect">
            <a:avLst/>
          </a:prstGeom>
        </p:spPr>
      </p:pic>
      <p:sp>
        <p:nvSpPr>
          <p:cNvPr id="168" name="Jesus says your real problem is your heart."/>
          <p:cNvSpPr txBox="1"/>
          <p:nvPr/>
        </p:nvSpPr>
        <p:spPr>
          <a:xfrm>
            <a:off x="5214442" y="533400"/>
            <a:ext cx="13955116" cy="1041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5400">
                <a:solidFill>
                  <a:srgbClr val="000000"/>
                </a:solidFill>
                <a:latin typeface="Avenir Heavy"/>
                <a:ea typeface="Avenir Heavy"/>
                <a:cs typeface="Avenir Heavy"/>
                <a:sym typeface="Avenir Heavy"/>
              </a:defRPr>
            </a:lvl1pPr>
          </a:lstStyle>
          <a:p>
            <a:r>
              <a:t>Jesus says your real problem is your heart. </a:t>
            </a:r>
          </a:p>
        </p:txBody>
      </p:sp>
      <p:sp>
        <p:nvSpPr>
          <p:cNvPr id="169" name="Jesús dice que tu verdadero problema es tu corazón."/>
          <p:cNvSpPr txBox="1"/>
          <p:nvPr/>
        </p:nvSpPr>
        <p:spPr>
          <a:xfrm>
            <a:off x="3613442" y="11985990"/>
            <a:ext cx="17157117" cy="1041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5400">
                <a:solidFill>
                  <a:srgbClr val="000000"/>
                </a:solidFill>
                <a:latin typeface="Avenir Heavy"/>
                <a:ea typeface="Avenir Heavy"/>
                <a:cs typeface="Avenir Heavy"/>
                <a:sym typeface="Avenir Heavy"/>
              </a:defRPr>
            </a:lvl1pPr>
          </a:lstStyle>
          <a:p>
            <a:r>
              <a:t>Jesús dice que tu verdadero problema es tu corazón.</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Jeremiah 31:9,13, 16-19,25 ESV- With weeping they shall come, and with pleas for mercy I will lead them back, I will make them walk by brooks of water, in a straight path in which they shall not stumble, for I am a father to Israel, and Ephraim is my fir"/>
          <p:cNvSpPr txBox="1">
            <a:spLocks noGrp="1"/>
          </p:cNvSpPr>
          <p:nvPr>
            <p:ph type="body" idx="1"/>
          </p:nvPr>
        </p:nvSpPr>
        <p:spPr>
          <a:xfrm>
            <a:off x="119275" y="142587"/>
            <a:ext cx="23986352" cy="13430826"/>
          </a:xfrm>
          <a:prstGeom prst="rect">
            <a:avLst/>
          </a:prstGeom>
        </p:spPr>
        <p:txBody>
          <a:bodyPr numCol="2" spcCol="1199317"/>
          <a:lstStyle/>
          <a:p>
            <a:pPr marL="787400" indent="-787400">
              <a:defRPr sz="6200"/>
            </a:pPr>
            <a:r>
              <a:rPr dirty="0"/>
              <a:t>Jeremiah 31:9,13, 16-19,25 ESV- With </a:t>
            </a:r>
            <a:r>
              <a:rPr u="sng" dirty="0">
                <a:latin typeface="Avenir Heavy"/>
                <a:ea typeface="Avenir Heavy"/>
                <a:cs typeface="Avenir Heavy"/>
                <a:sym typeface="Avenir Heavy"/>
              </a:rPr>
              <a:t>weeping</a:t>
            </a:r>
            <a:r>
              <a:rPr dirty="0"/>
              <a:t> they shall come, and with </a:t>
            </a:r>
            <a:r>
              <a:rPr u="sng" dirty="0">
                <a:latin typeface="Avenir Heavy"/>
                <a:ea typeface="Avenir Heavy"/>
                <a:cs typeface="Avenir Heavy"/>
                <a:sym typeface="Avenir Heavy"/>
              </a:rPr>
              <a:t>pleas for mercy</a:t>
            </a:r>
            <a:r>
              <a:rPr dirty="0"/>
              <a:t> I will lead them back, I will make them walk by brooks of water, in a straight path in which they shall not stumble, for I am a father to Israel, and Ephraim is my firstborn.</a:t>
            </a:r>
          </a:p>
          <a:p>
            <a:pPr marL="787400" indent="-787400">
              <a:defRPr sz="6200"/>
            </a:pPr>
            <a:endParaRPr lang="en-US" dirty="0"/>
          </a:p>
          <a:p>
            <a:pPr marL="787400" indent="-787400">
              <a:defRPr sz="6200"/>
            </a:pPr>
            <a:endParaRPr lang="en-US" dirty="0"/>
          </a:p>
          <a:p>
            <a:pPr marL="787400" indent="-787400">
              <a:defRPr sz="6200"/>
            </a:pPr>
            <a:r>
              <a:rPr dirty="0" err="1"/>
              <a:t>Jeremías</a:t>
            </a:r>
            <a:r>
              <a:rPr dirty="0"/>
              <a:t> 31:9,13,16-19,25 LBLA- Con </a:t>
            </a:r>
            <a:r>
              <a:rPr u="sng" dirty="0" err="1">
                <a:latin typeface="Avenir Heavy"/>
                <a:ea typeface="Avenir Heavy"/>
                <a:cs typeface="Avenir Heavy"/>
                <a:sym typeface="Avenir Heavy"/>
              </a:rPr>
              <a:t>llanto</a:t>
            </a:r>
            <a:r>
              <a:rPr dirty="0"/>
              <a:t> </a:t>
            </a:r>
            <a:r>
              <a:rPr dirty="0" err="1"/>
              <a:t>vendrán</a:t>
            </a:r>
            <a:r>
              <a:rPr dirty="0"/>
              <a:t>, y </a:t>
            </a:r>
            <a:r>
              <a:rPr dirty="0" err="1"/>
              <a:t>entre</a:t>
            </a:r>
            <a:r>
              <a:rPr dirty="0"/>
              <a:t> </a:t>
            </a:r>
            <a:r>
              <a:rPr u="sng" dirty="0" err="1">
                <a:latin typeface="Avenir Heavy"/>
                <a:ea typeface="Avenir Heavy"/>
                <a:cs typeface="Avenir Heavy"/>
                <a:sym typeface="Avenir Heavy"/>
              </a:rPr>
              <a:t>súplicas</a:t>
            </a:r>
            <a:r>
              <a:rPr dirty="0"/>
              <a:t> los </a:t>
            </a:r>
            <a:r>
              <a:rPr dirty="0" err="1"/>
              <a:t>guiaré</a:t>
            </a:r>
            <a:r>
              <a:rPr dirty="0"/>
              <a:t>; los </a:t>
            </a:r>
            <a:r>
              <a:rPr dirty="0" err="1"/>
              <a:t>haré</a:t>
            </a:r>
            <a:r>
              <a:rPr dirty="0"/>
              <a:t> </a:t>
            </a:r>
            <a:r>
              <a:rPr dirty="0" err="1"/>
              <a:t>andar</a:t>
            </a:r>
            <a:r>
              <a:rPr dirty="0"/>
              <a:t> junto a arroyos de </a:t>
            </a:r>
            <a:r>
              <a:rPr dirty="0" err="1"/>
              <a:t>aguas</a:t>
            </a:r>
            <a:r>
              <a:rPr dirty="0"/>
              <a:t>, </a:t>
            </a:r>
            <a:r>
              <a:rPr dirty="0" err="1"/>
              <a:t>por</a:t>
            </a:r>
            <a:r>
              <a:rPr dirty="0"/>
              <a:t> camino derecho en el </a:t>
            </a:r>
            <a:r>
              <a:rPr dirty="0" err="1"/>
              <a:t>cual</a:t>
            </a:r>
            <a:r>
              <a:rPr dirty="0"/>
              <a:t> no </a:t>
            </a:r>
            <a:r>
              <a:rPr dirty="0" err="1"/>
              <a:t>tropezarán</a:t>
            </a:r>
            <a:r>
              <a:rPr dirty="0"/>
              <a:t>; </a:t>
            </a:r>
            <a:r>
              <a:rPr dirty="0" err="1"/>
              <a:t>porque</a:t>
            </a:r>
            <a:r>
              <a:rPr dirty="0"/>
              <a:t> soy un padre para Israel, y </a:t>
            </a:r>
            <a:r>
              <a:rPr dirty="0" err="1"/>
              <a:t>Efraín</a:t>
            </a:r>
            <a:r>
              <a:rPr dirty="0"/>
              <a:t> es mi </a:t>
            </a:r>
            <a:r>
              <a:rPr dirty="0" err="1"/>
              <a:t>primogénito</a:t>
            </a:r>
            <a:r>
              <a:rPr dirty="0"/>
              <a:t>.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Jeremiah 31:9,13, 16-19,25 ESV- [13] Then shall the young women rejoice in the dance, and the young men and the old shall be merry. I will turn their mourning into joy; I will comfort them, and give them gladness for sorrow.…"/>
          <p:cNvSpPr txBox="1">
            <a:spLocks noGrp="1"/>
          </p:cNvSpPr>
          <p:nvPr>
            <p:ph type="body" idx="1"/>
          </p:nvPr>
        </p:nvSpPr>
        <p:spPr>
          <a:xfrm>
            <a:off x="119275" y="142587"/>
            <a:ext cx="23986352" cy="13430826"/>
          </a:xfrm>
          <a:prstGeom prst="rect">
            <a:avLst/>
          </a:prstGeom>
        </p:spPr>
        <p:txBody>
          <a:bodyPr numCol="2" spcCol="1199317"/>
          <a:lstStyle/>
          <a:p>
            <a:pPr marL="787400" indent="-787400">
              <a:defRPr sz="6200"/>
            </a:pPr>
            <a:r>
              <a:rPr dirty="0"/>
              <a:t>Jeremiah 31:9,13, 16-19,25 ESV- [13] Then shall the young women rejoice in the dance, and the young men and the old shall be merry. I will turn their </a:t>
            </a:r>
            <a:r>
              <a:rPr u="sng" dirty="0">
                <a:latin typeface="Avenir Heavy"/>
                <a:ea typeface="Avenir Heavy"/>
                <a:cs typeface="Avenir Heavy"/>
                <a:sym typeface="Avenir Heavy"/>
              </a:rPr>
              <a:t>mourning</a:t>
            </a:r>
            <a:r>
              <a:rPr dirty="0"/>
              <a:t> into joy; I will comfort them, and give them gladness for </a:t>
            </a:r>
            <a:r>
              <a:rPr u="sng" dirty="0">
                <a:latin typeface="Avenir Heavy"/>
                <a:ea typeface="Avenir Heavy"/>
                <a:cs typeface="Avenir Heavy"/>
                <a:sym typeface="Avenir Heavy"/>
              </a:rPr>
              <a:t>sorrow</a:t>
            </a:r>
            <a:r>
              <a:rPr dirty="0"/>
              <a:t>.   </a:t>
            </a:r>
          </a:p>
          <a:p>
            <a:pPr marL="787400" indent="-787400">
              <a:defRPr sz="6200"/>
            </a:pPr>
            <a:endParaRPr lang="en-US" dirty="0"/>
          </a:p>
          <a:p>
            <a:pPr marL="787400" indent="-787400">
              <a:defRPr sz="6200"/>
            </a:pPr>
            <a:endParaRPr lang="en-US" dirty="0"/>
          </a:p>
          <a:p>
            <a:pPr marL="787400" indent="-787400">
              <a:defRPr sz="6200"/>
            </a:pPr>
            <a:endParaRPr lang="en-US" dirty="0"/>
          </a:p>
          <a:p>
            <a:pPr marL="787400" indent="-787400">
              <a:defRPr sz="6200"/>
            </a:pPr>
            <a:r>
              <a:rPr dirty="0" err="1"/>
              <a:t>Jeremías</a:t>
            </a:r>
            <a:r>
              <a:rPr dirty="0"/>
              <a:t> 31:9,13,16-19,25 LBLA-[13] </a:t>
            </a:r>
            <a:r>
              <a:rPr dirty="0" err="1"/>
              <a:t>Entonces</a:t>
            </a:r>
            <a:r>
              <a:rPr dirty="0"/>
              <a:t> la </a:t>
            </a:r>
            <a:r>
              <a:rPr dirty="0" err="1"/>
              <a:t>virgen</a:t>
            </a:r>
            <a:r>
              <a:rPr dirty="0"/>
              <a:t> se </a:t>
            </a:r>
            <a:r>
              <a:rPr dirty="0" err="1"/>
              <a:t>alegrará</a:t>
            </a:r>
            <a:r>
              <a:rPr dirty="0"/>
              <a:t> en la </a:t>
            </a:r>
            <a:r>
              <a:rPr dirty="0" err="1"/>
              <a:t>danza</a:t>
            </a:r>
            <a:r>
              <a:rPr dirty="0"/>
              <a:t>, y los </a:t>
            </a:r>
            <a:r>
              <a:rPr dirty="0" err="1"/>
              <a:t>jóvenes</a:t>
            </a:r>
            <a:r>
              <a:rPr dirty="0"/>
              <a:t> y los </a:t>
            </a:r>
            <a:r>
              <a:rPr dirty="0" err="1"/>
              <a:t>ancianos</a:t>
            </a:r>
            <a:r>
              <a:rPr dirty="0"/>
              <a:t> a </a:t>
            </a:r>
            <a:r>
              <a:rPr dirty="0" err="1"/>
              <a:t>una</a:t>
            </a:r>
            <a:r>
              <a:rPr dirty="0"/>
              <a:t>; </a:t>
            </a:r>
            <a:r>
              <a:rPr dirty="0" err="1"/>
              <a:t>cambiaré</a:t>
            </a:r>
            <a:r>
              <a:rPr dirty="0"/>
              <a:t> su </a:t>
            </a:r>
            <a:r>
              <a:rPr u="sng" dirty="0" err="1">
                <a:latin typeface="Avenir Heavy"/>
                <a:ea typeface="Avenir Heavy"/>
                <a:cs typeface="Avenir Heavy"/>
                <a:sym typeface="Avenir Heavy"/>
              </a:rPr>
              <a:t>duelo</a:t>
            </a:r>
            <a:r>
              <a:rPr dirty="0"/>
              <a:t> en </a:t>
            </a:r>
            <a:r>
              <a:rPr dirty="0" err="1"/>
              <a:t>gozo</a:t>
            </a:r>
            <a:r>
              <a:rPr dirty="0"/>
              <a:t>, los </a:t>
            </a:r>
            <a:r>
              <a:rPr dirty="0" err="1"/>
              <a:t>consolaré</a:t>
            </a:r>
            <a:r>
              <a:rPr dirty="0"/>
              <a:t> y los </a:t>
            </a:r>
            <a:r>
              <a:rPr dirty="0" err="1"/>
              <a:t>alegraré</a:t>
            </a:r>
            <a:r>
              <a:rPr dirty="0"/>
              <a:t> de su </a:t>
            </a:r>
            <a:r>
              <a:rPr u="sng" dirty="0" err="1">
                <a:latin typeface="Avenir Heavy"/>
                <a:ea typeface="Avenir Heavy"/>
                <a:cs typeface="Avenir Heavy"/>
                <a:sym typeface="Avenir Heavy"/>
              </a:rPr>
              <a:t>tristeza</a:t>
            </a:r>
            <a:r>
              <a:rPr dirty="0"/>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Jeremiah 31:9,13, 16-19,25 ESV- [16] Thus says the LORD: &quot;Keep your voice from weeping, and your eyes from tears, for there is a reward for your work, declares the LORD, and they shall come back from the land of the enemy. [17] There is hope for your fut"/>
          <p:cNvSpPr txBox="1">
            <a:spLocks noGrp="1"/>
          </p:cNvSpPr>
          <p:nvPr>
            <p:ph type="body" idx="1"/>
          </p:nvPr>
        </p:nvSpPr>
        <p:spPr>
          <a:xfrm>
            <a:off x="119275" y="142587"/>
            <a:ext cx="23986352" cy="13430826"/>
          </a:xfrm>
          <a:prstGeom prst="rect">
            <a:avLst/>
          </a:prstGeom>
        </p:spPr>
        <p:txBody>
          <a:bodyPr numCol="2" spcCol="1199317"/>
          <a:lstStyle/>
          <a:p>
            <a:pPr marL="779526" indent="-779526" defTabSz="817244">
              <a:spcBef>
                <a:spcPts val="5800"/>
              </a:spcBef>
              <a:defRPr sz="6138"/>
            </a:pPr>
            <a:r>
              <a:rPr dirty="0"/>
              <a:t>Jeremiah 31:9,13, 16-19,25 ESV- [16] Thus says the LORD: "Keep your voice from </a:t>
            </a:r>
            <a:r>
              <a:rPr u="sng" dirty="0">
                <a:latin typeface="Avenir Heavy"/>
                <a:ea typeface="Avenir Heavy"/>
                <a:cs typeface="Avenir Heavy"/>
                <a:sym typeface="Avenir Heavy"/>
              </a:rPr>
              <a:t>weeping</a:t>
            </a:r>
            <a:r>
              <a:rPr dirty="0"/>
              <a:t>, and your </a:t>
            </a:r>
            <a:r>
              <a:rPr u="sng" dirty="0">
                <a:latin typeface="Avenir Heavy"/>
                <a:ea typeface="Avenir Heavy"/>
                <a:cs typeface="Avenir Heavy"/>
                <a:sym typeface="Avenir Heavy"/>
              </a:rPr>
              <a:t>eyes from tears</a:t>
            </a:r>
            <a:r>
              <a:rPr dirty="0"/>
              <a:t>, for there is a reward for your work, declares the LORD, and they shall come back from the land of the enemy. [17] There is hope for your future, declares the LORD, and your children shall come back to their own country. </a:t>
            </a:r>
          </a:p>
          <a:p>
            <a:pPr marL="779526" indent="-779526" defTabSz="817244">
              <a:spcBef>
                <a:spcPts val="5800"/>
              </a:spcBef>
              <a:defRPr sz="6138"/>
            </a:pPr>
            <a:endParaRPr lang="en-US" dirty="0"/>
          </a:p>
          <a:p>
            <a:pPr marL="779526" indent="-779526" defTabSz="817244">
              <a:spcBef>
                <a:spcPts val="5800"/>
              </a:spcBef>
              <a:defRPr sz="6138"/>
            </a:pPr>
            <a:r>
              <a:rPr dirty="0" err="1"/>
              <a:t>Jeremías</a:t>
            </a:r>
            <a:r>
              <a:rPr dirty="0"/>
              <a:t> 31:9,13,16-19,25 LBLA-[16] </a:t>
            </a:r>
            <a:r>
              <a:rPr dirty="0" err="1"/>
              <a:t>Así</a:t>
            </a:r>
            <a:r>
              <a:rPr dirty="0"/>
              <a:t> dice el SEÑOR: </a:t>
            </a:r>
            <a:r>
              <a:rPr dirty="0" err="1"/>
              <a:t>Reprime</a:t>
            </a:r>
            <a:r>
              <a:rPr dirty="0"/>
              <a:t> </a:t>
            </a:r>
            <a:r>
              <a:rPr dirty="0" err="1"/>
              <a:t>tu</a:t>
            </a:r>
            <a:r>
              <a:rPr dirty="0"/>
              <a:t> </a:t>
            </a:r>
            <a:r>
              <a:rPr dirty="0" err="1"/>
              <a:t>voz</a:t>
            </a:r>
            <a:r>
              <a:rPr dirty="0"/>
              <a:t> del </a:t>
            </a:r>
            <a:r>
              <a:rPr u="sng" dirty="0" err="1">
                <a:latin typeface="Avenir Heavy"/>
                <a:ea typeface="Avenir Heavy"/>
                <a:cs typeface="Avenir Heavy"/>
                <a:sym typeface="Avenir Heavy"/>
              </a:rPr>
              <a:t>llanto</a:t>
            </a:r>
            <a:r>
              <a:rPr dirty="0"/>
              <a:t>, y </a:t>
            </a:r>
            <a:r>
              <a:rPr dirty="0" err="1"/>
              <a:t>tus</a:t>
            </a:r>
            <a:r>
              <a:rPr dirty="0"/>
              <a:t> </a:t>
            </a:r>
            <a:r>
              <a:rPr u="sng" dirty="0" err="1">
                <a:latin typeface="Avenir Heavy"/>
                <a:ea typeface="Avenir Heavy"/>
                <a:cs typeface="Avenir Heavy"/>
                <a:sym typeface="Avenir Heavy"/>
              </a:rPr>
              <a:t>ojos</a:t>
            </a:r>
            <a:r>
              <a:rPr u="sng" dirty="0">
                <a:latin typeface="Avenir Heavy"/>
                <a:ea typeface="Avenir Heavy"/>
                <a:cs typeface="Avenir Heavy"/>
                <a:sym typeface="Avenir Heavy"/>
              </a:rPr>
              <a:t> de las </a:t>
            </a:r>
            <a:r>
              <a:rPr u="sng" dirty="0" err="1">
                <a:latin typeface="Avenir Heavy"/>
                <a:ea typeface="Avenir Heavy"/>
                <a:cs typeface="Avenir Heavy"/>
                <a:sym typeface="Avenir Heavy"/>
              </a:rPr>
              <a:t>lágrimas</a:t>
            </a:r>
            <a:r>
              <a:rPr dirty="0"/>
              <a:t>; hay </a:t>
            </a:r>
            <a:r>
              <a:rPr dirty="0" err="1"/>
              <a:t>pago</a:t>
            </a:r>
            <a:r>
              <a:rPr dirty="0"/>
              <a:t> para </a:t>
            </a:r>
            <a:r>
              <a:rPr dirty="0" err="1"/>
              <a:t>tu</a:t>
            </a:r>
            <a:r>
              <a:rPr dirty="0"/>
              <a:t> </a:t>
            </a:r>
            <a:r>
              <a:rPr dirty="0" err="1"/>
              <a:t>trabajo</a:t>
            </a:r>
            <a:r>
              <a:rPr dirty="0"/>
              <a:t>--</a:t>
            </a:r>
            <a:r>
              <a:rPr dirty="0" err="1"/>
              <a:t>declara</a:t>
            </a:r>
            <a:r>
              <a:rPr dirty="0"/>
              <a:t> el SEÑOR--, </a:t>
            </a:r>
            <a:r>
              <a:rPr dirty="0" err="1"/>
              <a:t>pues</a:t>
            </a:r>
            <a:r>
              <a:rPr dirty="0"/>
              <a:t> </a:t>
            </a:r>
            <a:r>
              <a:rPr dirty="0" err="1"/>
              <a:t>volverán</a:t>
            </a:r>
            <a:r>
              <a:rPr dirty="0"/>
              <a:t> de la </a:t>
            </a:r>
            <a:r>
              <a:rPr dirty="0" err="1"/>
              <a:t>tierra</a:t>
            </a:r>
            <a:r>
              <a:rPr dirty="0"/>
              <a:t> del </a:t>
            </a:r>
            <a:r>
              <a:rPr dirty="0" err="1"/>
              <a:t>enemigo</a:t>
            </a:r>
            <a:r>
              <a:rPr dirty="0"/>
              <a:t>. [17] Y hay </a:t>
            </a:r>
            <a:r>
              <a:rPr dirty="0" err="1"/>
              <a:t>esperanza</a:t>
            </a:r>
            <a:r>
              <a:rPr dirty="0"/>
              <a:t> para </a:t>
            </a:r>
            <a:r>
              <a:rPr dirty="0" err="1"/>
              <a:t>tu</a:t>
            </a:r>
            <a:r>
              <a:rPr dirty="0"/>
              <a:t> </a:t>
            </a:r>
            <a:r>
              <a:rPr dirty="0" err="1"/>
              <a:t>porvenir</a:t>
            </a:r>
            <a:r>
              <a:rPr dirty="0"/>
              <a:t>--</a:t>
            </a:r>
            <a:r>
              <a:rPr dirty="0" err="1"/>
              <a:t>declara</a:t>
            </a:r>
            <a:r>
              <a:rPr dirty="0"/>
              <a:t> el SEÑOR--, los </a:t>
            </a:r>
            <a:r>
              <a:rPr dirty="0" err="1"/>
              <a:t>hijos</a:t>
            </a:r>
            <a:r>
              <a:rPr dirty="0"/>
              <a:t> </a:t>
            </a:r>
            <a:r>
              <a:rPr dirty="0" err="1"/>
              <a:t>volverán</a:t>
            </a:r>
            <a:r>
              <a:rPr dirty="0"/>
              <a:t> a su </a:t>
            </a:r>
            <a:r>
              <a:rPr dirty="0" err="1"/>
              <a:t>territorio</a:t>
            </a:r>
            <a:r>
              <a:rPr dirty="0"/>
              <a:t>.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Jeremiah 31:9,13, 16-19,25 ESV- [18] I have heard Ephraim grieving, 'You have disciplined me, and I was disciplined, like an untrained calf; bring me back that I may be restored, for you are the LORD my God. [19] For after I had turned away, I relented, "/>
          <p:cNvSpPr txBox="1">
            <a:spLocks noGrp="1"/>
          </p:cNvSpPr>
          <p:nvPr>
            <p:ph type="body" idx="1"/>
          </p:nvPr>
        </p:nvSpPr>
        <p:spPr>
          <a:xfrm>
            <a:off x="119275" y="142587"/>
            <a:ext cx="23986352" cy="13430826"/>
          </a:xfrm>
          <a:prstGeom prst="rect">
            <a:avLst/>
          </a:prstGeom>
        </p:spPr>
        <p:txBody>
          <a:bodyPr numCol="2" spcCol="1199317"/>
          <a:lstStyle/>
          <a:p>
            <a:pPr marL="716534" indent="-716534" defTabSz="751205">
              <a:spcBef>
                <a:spcPts val="5300"/>
              </a:spcBef>
              <a:defRPr sz="5642"/>
            </a:pPr>
            <a:r>
              <a:rPr dirty="0"/>
              <a:t>Jeremiah 31:9,13, 16-19,25 ESV- [18] I have heard Ephraim </a:t>
            </a:r>
            <a:r>
              <a:rPr u="sng" dirty="0">
                <a:latin typeface="Avenir Heavy"/>
                <a:ea typeface="Avenir Heavy"/>
                <a:cs typeface="Avenir Heavy"/>
                <a:sym typeface="Avenir Heavy"/>
              </a:rPr>
              <a:t>grieving</a:t>
            </a:r>
            <a:r>
              <a:rPr dirty="0"/>
              <a:t>, 'You have disciplined me, and I was disciplined, like an untrained calf; bring me back that I may be restored, for you are the LORD my God. [19] For after I had turned away, I relented, and after I was instructed, I struck my thigh; I was </a:t>
            </a:r>
            <a:r>
              <a:rPr u="sng" dirty="0">
                <a:latin typeface="Avenir Heavy"/>
                <a:ea typeface="Avenir Heavy"/>
                <a:cs typeface="Avenir Heavy"/>
                <a:sym typeface="Avenir Heavy"/>
              </a:rPr>
              <a:t>ashamed</a:t>
            </a:r>
            <a:r>
              <a:rPr dirty="0"/>
              <a:t>, and I was </a:t>
            </a:r>
            <a:r>
              <a:rPr u="sng" dirty="0">
                <a:latin typeface="Avenir Heavy"/>
                <a:ea typeface="Avenir Heavy"/>
                <a:cs typeface="Avenir Heavy"/>
                <a:sym typeface="Avenir Heavy"/>
              </a:rPr>
              <a:t>confounded</a:t>
            </a:r>
            <a:r>
              <a:rPr dirty="0"/>
              <a:t>, because I bore the </a:t>
            </a:r>
            <a:r>
              <a:rPr u="sng" dirty="0">
                <a:latin typeface="Avenir Heavy"/>
                <a:ea typeface="Avenir Heavy"/>
                <a:cs typeface="Avenir Heavy"/>
                <a:sym typeface="Avenir Heavy"/>
              </a:rPr>
              <a:t>disgrace</a:t>
            </a:r>
            <a:r>
              <a:rPr dirty="0"/>
              <a:t> of my youth.'</a:t>
            </a:r>
          </a:p>
          <a:p>
            <a:pPr marL="716534" indent="-716534" defTabSz="751205">
              <a:spcBef>
                <a:spcPts val="5300"/>
              </a:spcBef>
              <a:defRPr sz="5642"/>
            </a:pPr>
            <a:endParaRPr lang="en-US" dirty="0"/>
          </a:p>
          <a:p>
            <a:pPr marL="716534" indent="-716534" defTabSz="751205">
              <a:spcBef>
                <a:spcPts val="5300"/>
              </a:spcBef>
              <a:defRPr sz="5642"/>
            </a:pPr>
            <a:r>
              <a:rPr dirty="0" err="1"/>
              <a:t>Jeremías</a:t>
            </a:r>
            <a:r>
              <a:rPr dirty="0"/>
              <a:t> 31:9,13,16-19,25 LBLA-[18] </a:t>
            </a:r>
            <a:r>
              <a:rPr dirty="0" err="1"/>
              <a:t>Ciertamente</a:t>
            </a:r>
            <a:r>
              <a:rPr dirty="0"/>
              <a:t> he </a:t>
            </a:r>
            <a:r>
              <a:rPr dirty="0" err="1"/>
              <a:t>oído</a:t>
            </a:r>
            <a:r>
              <a:rPr dirty="0"/>
              <a:t> a </a:t>
            </a:r>
            <a:r>
              <a:rPr dirty="0" err="1"/>
              <a:t>Efraín</a:t>
            </a:r>
            <a:r>
              <a:rPr dirty="0"/>
              <a:t> </a:t>
            </a:r>
            <a:r>
              <a:rPr u="sng" dirty="0" err="1">
                <a:latin typeface="Avenir Heavy"/>
                <a:ea typeface="Avenir Heavy"/>
                <a:cs typeface="Avenir Heavy"/>
                <a:sym typeface="Avenir Heavy"/>
              </a:rPr>
              <a:t>lamentarse</a:t>
            </a:r>
            <a:r>
              <a:rPr dirty="0"/>
              <a:t>: "Me has </a:t>
            </a:r>
            <a:r>
              <a:rPr dirty="0" err="1"/>
              <a:t>castigado</a:t>
            </a:r>
            <a:r>
              <a:rPr dirty="0"/>
              <a:t>, y </a:t>
            </a:r>
            <a:r>
              <a:rPr dirty="0" err="1"/>
              <a:t>castigado</a:t>
            </a:r>
            <a:r>
              <a:rPr dirty="0"/>
              <a:t> </a:t>
            </a:r>
            <a:r>
              <a:rPr dirty="0" err="1"/>
              <a:t>fui</a:t>
            </a:r>
            <a:r>
              <a:rPr dirty="0"/>
              <a:t> </a:t>
            </a:r>
            <a:r>
              <a:rPr dirty="0" err="1"/>
              <a:t>como</a:t>
            </a:r>
            <a:r>
              <a:rPr dirty="0"/>
              <a:t> </a:t>
            </a:r>
            <a:r>
              <a:rPr dirty="0" err="1"/>
              <a:t>becerro</a:t>
            </a:r>
            <a:r>
              <a:rPr dirty="0"/>
              <a:t> </a:t>
            </a:r>
            <a:r>
              <a:rPr dirty="0" err="1"/>
              <a:t>indómito</a:t>
            </a:r>
            <a:r>
              <a:rPr dirty="0"/>
              <a:t>. </a:t>
            </a:r>
            <a:r>
              <a:rPr dirty="0" err="1"/>
              <a:t>Hazme</a:t>
            </a:r>
            <a:r>
              <a:rPr dirty="0"/>
              <a:t> </a:t>
            </a:r>
            <a:r>
              <a:rPr dirty="0" err="1"/>
              <a:t>volver</a:t>
            </a:r>
            <a:r>
              <a:rPr dirty="0"/>
              <a:t> para </a:t>
            </a:r>
            <a:r>
              <a:rPr dirty="0" err="1"/>
              <a:t>que</a:t>
            </a:r>
            <a:r>
              <a:rPr dirty="0"/>
              <a:t> sea </a:t>
            </a:r>
            <a:r>
              <a:rPr dirty="0" err="1"/>
              <a:t>restaurado</a:t>
            </a:r>
            <a:r>
              <a:rPr dirty="0"/>
              <a:t>, </a:t>
            </a:r>
            <a:r>
              <a:rPr dirty="0" err="1"/>
              <a:t>pues</a:t>
            </a:r>
            <a:r>
              <a:rPr dirty="0"/>
              <a:t> </a:t>
            </a:r>
            <a:r>
              <a:rPr dirty="0" err="1"/>
              <a:t>tú</a:t>
            </a:r>
            <a:r>
              <a:rPr dirty="0"/>
              <a:t>, SEÑOR, </a:t>
            </a:r>
            <a:r>
              <a:rPr dirty="0" err="1"/>
              <a:t>eres</a:t>
            </a:r>
            <a:r>
              <a:rPr dirty="0"/>
              <a:t> mi Dios. [19] "</a:t>
            </a:r>
            <a:r>
              <a:rPr dirty="0" err="1"/>
              <a:t>Porque</a:t>
            </a:r>
            <a:r>
              <a:rPr dirty="0"/>
              <a:t> </a:t>
            </a:r>
            <a:r>
              <a:rPr dirty="0" err="1"/>
              <a:t>después</a:t>
            </a:r>
            <a:r>
              <a:rPr dirty="0"/>
              <a:t> </a:t>
            </a:r>
            <a:r>
              <a:rPr dirty="0" err="1"/>
              <a:t>que</a:t>
            </a:r>
            <a:r>
              <a:rPr dirty="0"/>
              <a:t> me </a:t>
            </a:r>
            <a:r>
              <a:rPr dirty="0" err="1"/>
              <a:t>aparté</a:t>
            </a:r>
            <a:r>
              <a:rPr dirty="0"/>
              <a:t>, me </a:t>
            </a:r>
            <a:r>
              <a:rPr dirty="0" err="1"/>
              <a:t>arrepentí</a:t>
            </a:r>
            <a:r>
              <a:rPr dirty="0"/>
              <a:t>, y </a:t>
            </a:r>
            <a:r>
              <a:rPr dirty="0" err="1"/>
              <a:t>después</a:t>
            </a:r>
            <a:r>
              <a:rPr dirty="0"/>
              <a:t> </a:t>
            </a:r>
            <a:r>
              <a:rPr dirty="0" err="1"/>
              <a:t>que</a:t>
            </a:r>
            <a:r>
              <a:rPr dirty="0"/>
              <a:t> </a:t>
            </a:r>
            <a:r>
              <a:rPr dirty="0" err="1"/>
              <a:t>comprendí</a:t>
            </a:r>
            <a:r>
              <a:rPr dirty="0"/>
              <a:t>, me </a:t>
            </a:r>
            <a:r>
              <a:rPr dirty="0" err="1"/>
              <a:t>di</a:t>
            </a:r>
            <a:r>
              <a:rPr dirty="0"/>
              <a:t> </a:t>
            </a:r>
            <a:r>
              <a:rPr dirty="0" err="1"/>
              <a:t>golpes</a:t>
            </a:r>
            <a:r>
              <a:rPr dirty="0"/>
              <a:t> en el </a:t>
            </a:r>
            <a:r>
              <a:rPr dirty="0" err="1"/>
              <a:t>muslo</a:t>
            </a:r>
            <a:r>
              <a:rPr dirty="0"/>
              <a:t>; me </a:t>
            </a:r>
            <a:r>
              <a:rPr u="sng" dirty="0" err="1">
                <a:latin typeface="Avenir Heavy"/>
                <a:ea typeface="Avenir Heavy"/>
                <a:cs typeface="Avenir Heavy"/>
                <a:sym typeface="Avenir Heavy"/>
              </a:rPr>
              <a:t>avergoncé</a:t>
            </a:r>
            <a:r>
              <a:rPr dirty="0"/>
              <a:t> y </a:t>
            </a:r>
            <a:r>
              <a:rPr dirty="0" err="1"/>
              <a:t>también</a:t>
            </a:r>
            <a:r>
              <a:rPr dirty="0"/>
              <a:t> me </a:t>
            </a:r>
            <a:r>
              <a:rPr u="sng" dirty="0" err="1">
                <a:latin typeface="Avenir Heavy"/>
                <a:ea typeface="Avenir Heavy"/>
                <a:cs typeface="Avenir Heavy"/>
                <a:sym typeface="Avenir Heavy"/>
              </a:rPr>
              <a:t>humillé</a:t>
            </a:r>
            <a:r>
              <a:rPr dirty="0"/>
              <a:t>, </a:t>
            </a:r>
            <a:r>
              <a:rPr dirty="0" err="1"/>
              <a:t>porque</a:t>
            </a:r>
            <a:r>
              <a:rPr dirty="0"/>
              <a:t> </a:t>
            </a:r>
            <a:r>
              <a:rPr dirty="0" err="1"/>
              <a:t>llevaba</a:t>
            </a:r>
            <a:r>
              <a:rPr dirty="0"/>
              <a:t> el </a:t>
            </a:r>
            <a:r>
              <a:rPr u="sng" dirty="0" err="1">
                <a:latin typeface="Avenir Heavy"/>
                <a:ea typeface="Avenir Heavy"/>
                <a:cs typeface="Avenir Heavy"/>
                <a:sym typeface="Avenir Heavy"/>
              </a:rPr>
              <a:t>oprobio</a:t>
            </a:r>
            <a:r>
              <a:rPr dirty="0"/>
              <a:t> de mi </a:t>
            </a:r>
            <a:r>
              <a:rPr dirty="0" err="1"/>
              <a:t>juventud</a:t>
            </a:r>
            <a:r>
              <a:rPr dirty="0"/>
              <a:t>.”</a:t>
            </a:r>
          </a:p>
        </p:txBody>
      </p:sp>
    </p:spTree>
  </p:cSld>
  <p:clrMapOvr>
    <a:masterClrMapping/>
  </p:clrMapOvr>
  <p:transition spd="med"/>
</p:sld>
</file>

<file path=ppt/theme/theme1.xml><?xml version="1.0" encoding="utf-8"?>
<a:theme xmlns:a="http://schemas.openxmlformats.org/drawingml/2006/main" name="New_Template1">
  <a:themeElements>
    <a:clrScheme name="New_Template1">
      <a:dk1>
        <a:srgbClr val="000000"/>
      </a:dk1>
      <a:lt1>
        <a:srgbClr val="FFFFFF"/>
      </a:lt1>
      <a:dk2>
        <a:srgbClr val="4F4F4F"/>
      </a:dk2>
      <a:lt2>
        <a:srgbClr val="BFBFBF"/>
      </a:lt2>
      <a:accent1>
        <a:srgbClr val="1B6BBC"/>
      </a:accent1>
      <a:accent2>
        <a:srgbClr val="42AAC9"/>
      </a:accent2>
      <a:accent3>
        <a:srgbClr val="518C15"/>
      </a:accent3>
      <a:accent4>
        <a:srgbClr val="DE9000"/>
      </a:accent4>
      <a:accent5>
        <a:srgbClr val="DB2800"/>
      </a:accent5>
      <a:accent6>
        <a:srgbClr val="B130C2"/>
      </a:accent6>
      <a:hlink>
        <a:srgbClr val="0000FF"/>
      </a:hlink>
      <a:folHlink>
        <a:srgbClr val="FF00FF"/>
      </a:folHlink>
    </a:clrScheme>
    <a:fontScheme name="New_Template1">
      <a:majorFont>
        <a:latin typeface="Avenir Light"/>
        <a:ea typeface="Avenir Light"/>
        <a:cs typeface="Avenir Light"/>
      </a:majorFont>
      <a:minorFont>
        <a:latin typeface="Avenir Light"/>
        <a:ea typeface="Avenir Light"/>
        <a:cs typeface="Avenir Light"/>
      </a:minorFont>
    </a:fontScheme>
    <a:fmtScheme name="New_Templat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450000"/>
            <a:satOff val="-18071"/>
            <a:lumOff val="-1460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all" spc="512" normalizeH="0" baseline="0">
            <a:ln>
              <a:noFill/>
            </a:ln>
            <a:solidFill>
              <a:srgbClr val="FFFFFF"/>
            </a:solidFill>
            <a:effectLst/>
            <a:uFillTx/>
            <a:latin typeface="Avenir Medium"/>
            <a:ea typeface="Avenir Medium"/>
            <a:cs typeface="Avenir Medium"/>
            <a:sym typeface="Avenir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590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Avenir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1">
  <a:themeElements>
    <a:clrScheme name="New_Template1">
      <a:dk1>
        <a:srgbClr val="000000"/>
      </a:dk1>
      <a:lt1>
        <a:srgbClr val="FFFFFF"/>
      </a:lt1>
      <a:dk2>
        <a:srgbClr val="4F4F4F"/>
      </a:dk2>
      <a:lt2>
        <a:srgbClr val="BFBFBF"/>
      </a:lt2>
      <a:accent1>
        <a:srgbClr val="1B6BBC"/>
      </a:accent1>
      <a:accent2>
        <a:srgbClr val="42AAC9"/>
      </a:accent2>
      <a:accent3>
        <a:srgbClr val="518C15"/>
      </a:accent3>
      <a:accent4>
        <a:srgbClr val="DE9000"/>
      </a:accent4>
      <a:accent5>
        <a:srgbClr val="DB2800"/>
      </a:accent5>
      <a:accent6>
        <a:srgbClr val="B130C2"/>
      </a:accent6>
      <a:hlink>
        <a:srgbClr val="0000FF"/>
      </a:hlink>
      <a:folHlink>
        <a:srgbClr val="FF00FF"/>
      </a:folHlink>
    </a:clrScheme>
    <a:fontScheme name="New_Template1">
      <a:majorFont>
        <a:latin typeface="Avenir Light"/>
        <a:ea typeface="Avenir Light"/>
        <a:cs typeface="Avenir Light"/>
      </a:majorFont>
      <a:minorFont>
        <a:latin typeface="Avenir Light"/>
        <a:ea typeface="Avenir Light"/>
        <a:cs typeface="Avenir Light"/>
      </a:minorFont>
    </a:fontScheme>
    <a:fmtScheme name="New_Templat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450000"/>
            <a:satOff val="-18071"/>
            <a:lumOff val="-1460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all" spc="512" normalizeH="0" baseline="0">
            <a:ln>
              <a:noFill/>
            </a:ln>
            <a:solidFill>
              <a:srgbClr val="FFFFFF"/>
            </a:solidFill>
            <a:effectLst/>
            <a:uFillTx/>
            <a:latin typeface="Avenir Medium"/>
            <a:ea typeface="Avenir Medium"/>
            <a:cs typeface="Avenir Medium"/>
            <a:sym typeface="Avenir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590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Avenir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1959</Words>
  <Application>Microsoft Office PowerPoint</Application>
  <PresentationFormat>Custom</PresentationFormat>
  <Paragraphs>78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Avenir Book</vt:lpstr>
      <vt:lpstr>Avenir Heavy</vt:lpstr>
      <vt:lpstr>Avenir Light</vt:lpstr>
      <vt:lpstr>Helvetica Neue</vt:lpstr>
      <vt:lpstr>New_Template1</vt:lpstr>
      <vt:lpstr>From grief to grace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From grief to grace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grief to grace</dc:title>
  <cp:lastModifiedBy>Steve Patton</cp:lastModifiedBy>
  <cp:revision>1</cp:revision>
  <dcterms:modified xsi:type="dcterms:W3CDTF">2024-04-28T13:02:34Z</dcterms:modified>
</cp:coreProperties>
</file>